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sp>
        <p:nvSpPr>
          <p:cNvPr id="21" name="フリーフォーム 20"/>
          <p:cNvSpPr>
            <a:spLocks/>
          </p:cNvSpPr>
          <p:nvPr/>
        </p:nvSpPr>
        <p:spPr bwMode="auto">
          <a:xfrm>
            <a:off x="0" y="4039613"/>
            <a:ext cx="9134856"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9" name="タイトル 28"/>
          <p:cNvSpPr>
            <a:spLocks noGrp="1"/>
          </p:cNvSpPr>
          <p:nvPr>
            <p:ph type="ctrTitle"/>
          </p:nvPr>
        </p:nvSpPr>
        <p:spPr>
          <a:xfrm>
            <a:off x="857224" y="1214425"/>
            <a:ext cx="7358114" cy="1470025"/>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2134800" cy="360000"/>
          </a:xfrm>
        </p:spPr>
        <p:txBody>
          <a:bodyPr/>
          <a:lstStyle/>
          <a:p>
            <a:fld id="{24029E89-F5D7-4113-BBAB-13BA6D9E5E97}" type="datetimeFigureOut">
              <a:rPr kumimoji="1" lang="ja-JP" altLang="en-US" smtClean="0"/>
              <a:t>2014/2/24</a:t>
            </a:fld>
            <a:endParaRPr kumimoji="1"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endParaRPr kumimoji="1" lang="ja-JP" altLang="en-US"/>
          </a:p>
        </p:txBody>
      </p:sp>
      <p:sp>
        <p:nvSpPr>
          <p:cNvPr id="28" name="スライド番号プレースホルダー 27"/>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
        <p:nvSpPr>
          <p:cNvPr id="36" name="フリーフォーム 35"/>
          <p:cNvSpPr>
            <a:spLocks/>
          </p:cNvSpPr>
          <p:nvPr/>
        </p:nvSpPr>
        <p:spPr bwMode="auto">
          <a:xfrm>
            <a:off x="0" y="3071810"/>
            <a:ext cx="9144000" cy="1115989"/>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 name="フリーフォーム 37"/>
          <p:cNvSpPr>
            <a:spLocks/>
          </p:cNvSpPr>
          <p:nvPr/>
        </p:nvSpPr>
        <p:spPr bwMode="auto">
          <a:xfrm>
            <a:off x="0" y="3952661"/>
            <a:ext cx="9144000" cy="369116"/>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 name="フリーフォーム 38"/>
          <p:cNvSpPr>
            <a:spLocks/>
          </p:cNvSpPr>
          <p:nvPr/>
        </p:nvSpPr>
        <p:spPr bwMode="auto">
          <a:xfrm>
            <a:off x="0" y="3809785"/>
            <a:ext cx="9144000"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 name="フリーフォーム 39"/>
          <p:cNvSpPr>
            <a:spLocks/>
          </p:cNvSpPr>
          <p:nvPr/>
        </p:nvSpPr>
        <p:spPr bwMode="auto">
          <a:xfrm>
            <a:off x="0" y="4090553"/>
            <a:ext cx="91440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 name="フリーフォーム 40"/>
          <p:cNvSpPr>
            <a:spLocks/>
          </p:cNvSpPr>
          <p:nvPr/>
        </p:nvSpPr>
        <p:spPr bwMode="auto">
          <a:xfrm>
            <a:off x="0" y="4325364"/>
            <a:ext cx="9144000" cy="553056"/>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2" name="フリーフォーム 21"/>
          <p:cNvSpPr>
            <a:spLocks/>
          </p:cNvSpPr>
          <p:nvPr/>
        </p:nvSpPr>
        <p:spPr bwMode="auto">
          <a:xfrm>
            <a:off x="143256" y="407194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4" name="フリーフォーム 23"/>
          <p:cNvSpPr>
            <a:spLocks/>
          </p:cNvSpPr>
          <p:nvPr/>
        </p:nvSpPr>
        <p:spPr bwMode="auto">
          <a:xfrm>
            <a:off x="152400" y="4019116"/>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43256" y="371475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152400" y="3881224"/>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nvGrpSpPr>
          <p:cNvPr id="2" name="グループ化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2133600" cy="360000"/>
          </a:xfrm>
        </p:spPr>
        <p:txBody>
          <a:bodyPr/>
          <a:lstStyle/>
          <a:p>
            <a:fld id="{24029E89-F5D7-4113-BBAB-13BA6D9E5E97}" type="datetimeFigureOut">
              <a:rPr kumimoji="1" lang="ja-JP" altLang="en-US" smtClean="0"/>
              <a:t>2014/2/24</a:t>
            </a:fld>
            <a:endParaRPr kumimoji="1" lang="ja-JP" altLang="en-US"/>
          </a:p>
        </p:txBody>
      </p:sp>
      <p:sp>
        <p:nvSpPr>
          <p:cNvPr id="32" name="フッター プレースホルダー 31"/>
          <p:cNvSpPr>
            <a:spLocks noGrp="1"/>
          </p:cNvSpPr>
          <p:nvPr>
            <p:ph type="ftr" sz="quarter" idx="11"/>
          </p:nvPr>
        </p:nvSpPr>
        <p:spPr>
          <a:xfrm>
            <a:off x="2199600" y="0"/>
            <a:ext cx="4500000" cy="361347"/>
          </a:xfrm>
        </p:spPr>
        <p:txBody>
          <a:bodyPr/>
          <a:lstStyle/>
          <a:p>
            <a:endParaRPr kumimoji="1" lang="ja-JP" altLang="en-US"/>
          </a:p>
        </p:txBody>
      </p:sp>
      <p:sp>
        <p:nvSpPr>
          <p:cNvPr id="33" name="スライド番号プレースホルダー 32"/>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2133600" cy="360000"/>
          </a:xfrm>
        </p:spPr>
        <p:txBody>
          <a:bodyPr/>
          <a:lstStyle/>
          <a:p>
            <a:fld id="{24029E89-F5D7-4113-BBAB-13BA6D9E5E97}" type="datetimeFigureOut">
              <a:rPr kumimoji="1" lang="ja-JP" altLang="en-US" smtClean="0"/>
              <a:t>2014/2/24</a:t>
            </a:fld>
            <a:endParaRPr kumimoji="1" lang="ja-JP" altLang="en-US"/>
          </a:p>
        </p:txBody>
      </p:sp>
      <p:sp>
        <p:nvSpPr>
          <p:cNvPr id="25" name="フッター プレースホルダー 24"/>
          <p:cNvSpPr>
            <a:spLocks noGrp="1"/>
          </p:cNvSpPr>
          <p:nvPr>
            <p:ph type="ftr" sz="quarter" idx="11"/>
          </p:nvPr>
        </p:nvSpPr>
        <p:spPr>
          <a:xfrm>
            <a:off x="2199600" y="0"/>
            <a:ext cx="4500000" cy="361347"/>
          </a:xfrm>
        </p:spPr>
        <p:txBody>
          <a:bodyPr/>
          <a:lstStyle/>
          <a:p>
            <a:endParaRPr kumimoji="1" lang="ja-JP" altLang="en-US"/>
          </a:p>
        </p:txBody>
      </p:sp>
      <p:sp>
        <p:nvSpPr>
          <p:cNvPr id="26" name="スライド番号プレースホルダー 25"/>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428596" y="1614477"/>
            <a:ext cx="8229600" cy="4687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24029E89-F5D7-4113-BBAB-13BA6D9E5E97}" type="datetimeFigureOut">
              <a:rPr kumimoji="1" lang="ja-JP" altLang="en-US" smtClean="0"/>
              <a:t>2014/2/24</a:t>
            </a:fld>
            <a:endParaRPr kumimoji="1" lang="ja-JP" altLang="en-US"/>
          </a:p>
        </p:txBody>
      </p:sp>
      <p:sp>
        <p:nvSpPr>
          <p:cNvPr id="5" name="フッター プレースホルダー 4"/>
          <p:cNvSpPr>
            <a:spLocks noGrp="1"/>
          </p:cNvSpPr>
          <p:nvPr>
            <p:ph type="ftr" sz="quarter" idx="11"/>
          </p:nvPr>
        </p:nvSpPr>
        <p:spPr>
          <a:xfrm>
            <a:off x="2199599" y="0"/>
            <a:ext cx="4500000" cy="360000"/>
          </a:xfrm>
        </p:spPr>
        <p:txBody>
          <a:bodyPr/>
          <a:lstStyle/>
          <a:p>
            <a:endParaRPr kumimoji="1"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2544" y="2698740"/>
            <a:ext cx="7772400" cy="1362075"/>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82544" y="1176322"/>
            <a:ext cx="7772400" cy="1500187"/>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24029E89-F5D7-4113-BBAB-13BA6D9E5E97}" type="datetimeFigureOut">
              <a:rPr kumimoji="1" lang="ja-JP" altLang="en-US" smtClean="0"/>
              <a:t>2014/2/24</a:t>
            </a:fld>
            <a:endParaRPr kumimoji="1" lang="ja-JP" altLang="en-US"/>
          </a:p>
        </p:txBody>
      </p:sp>
      <p:sp>
        <p:nvSpPr>
          <p:cNvPr id="5" name="フッター プレースホルダー 4"/>
          <p:cNvSpPr>
            <a:spLocks noGrp="1"/>
          </p:cNvSpPr>
          <p:nvPr>
            <p:ph type="ftr" sz="quarter" idx="11"/>
          </p:nvPr>
        </p:nvSpPr>
        <p:spPr>
          <a:xfrm>
            <a:off x="2199600" y="0"/>
            <a:ext cx="4500000" cy="360000"/>
          </a:xfrm>
        </p:spPr>
        <p:txBody>
          <a:bodyPr/>
          <a:lstStyle/>
          <a:p>
            <a:endParaRPr kumimoji="1"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grpSp>
        <p:nvGrpSpPr>
          <p:cNvPr id="7" name="グループ化 6"/>
          <p:cNvGrpSpPr>
            <a:grpSpLocks/>
          </p:cNvGrpSpPr>
          <p:nvPr/>
        </p:nvGrpSpPr>
        <p:grpSpPr bwMode="auto">
          <a:xfrm>
            <a:off x="-16016" y="0"/>
            <a:ext cx="9144000" cy="6858024"/>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8" name="グループ化 7"/>
          <p:cNvGrpSpPr/>
          <p:nvPr/>
        </p:nvGrpSpPr>
        <p:grpSpPr>
          <a:xfrm>
            <a:off x="7270629" y="3871493"/>
            <a:ext cx="1541824" cy="142422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9" name="グループ化 8"/>
          <p:cNvGrpSpPr/>
          <p:nvPr/>
        </p:nvGrpSpPr>
        <p:grpSpPr>
          <a:xfrm>
            <a:off x="6341934" y="5000636"/>
            <a:ext cx="1071570" cy="1036602"/>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5841868"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7322976" y="5055119"/>
            <a:ext cx="1894702" cy="167838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nvGrpSpPr>
          <p:cNvPr id="10" name="グループ化 9"/>
          <p:cNvGrpSpPr/>
          <p:nvPr/>
        </p:nvGrpSpPr>
        <p:grpSpPr>
          <a:xfrm>
            <a:off x="7286645" y="3871493"/>
            <a:ext cx="1541824" cy="142422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11" name="グループ化 10"/>
          <p:cNvGrpSpPr/>
          <p:nvPr/>
        </p:nvGrpSpPr>
        <p:grpSpPr>
          <a:xfrm>
            <a:off x="6357950" y="5000636"/>
            <a:ext cx="1071570" cy="1036602"/>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5857884"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24029E89-F5D7-4113-BBAB-13BA6D9E5E97}" type="datetimeFigureOut">
              <a:rPr kumimoji="1" lang="ja-JP" altLang="en-US" smtClean="0"/>
              <a:t>2014/2/24</a:t>
            </a:fld>
            <a:endParaRPr kumimoji="1" lang="ja-JP" altLang="en-US"/>
          </a:p>
        </p:txBody>
      </p:sp>
      <p:sp>
        <p:nvSpPr>
          <p:cNvPr id="6" name="フッター プレースホルダー 5"/>
          <p:cNvSpPr>
            <a:spLocks noGrp="1"/>
          </p:cNvSpPr>
          <p:nvPr>
            <p:ph type="ftr" sz="quarter" idx="11"/>
          </p:nvPr>
        </p:nvSpPr>
        <p:spPr>
          <a:xfrm>
            <a:off x="2199600" y="0"/>
            <a:ext cx="4500000" cy="360000"/>
          </a:xfrm>
        </p:spPr>
        <p:txBody>
          <a:bodyPr/>
          <a:lstStyle/>
          <a:p>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2134800" cy="360000"/>
          </a:xfrm>
        </p:spPr>
        <p:txBody>
          <a:bodyPr/>
          <a:lstStyle/>
          <a:p>
            <a:fld id="{24029E89-F5D7-4113-BBAB-13BA6D9E5E97}" type="datetimeFigureOut">
              <a:rPr kumimoji="1" lang="ja-JP" altLang="en-US" smtClean="0"/>
              <a:t>2014/2/24</a:t>
            </a:fld>
            <a:endParaRPr kumimoji="1" lang="ja-JP" altLang="en-US"/>
          </a:p>
        </p:txBody>
      </p:sp>
      <p:sp>
        <p:nvSpPr>
          <p:cNvPr id="8" name="フッター プレースホルダー 7"/>
          <p:cNvSpPr>
            <a:spLocks noGrp="1"/>
          </p:cNvSpPr>
          <p:nvPr>
            <p:ph type="ftr" sz="quarter" idx="11"/>
          </p:nvPr>
        </p:nvSpPr>
        <p:spPr>
          <a:xfrm>
            <a:off x="2199600" y="0"/>
            <a:ext cx="4500000" cy="360000"/>
          </a:xfrm>
        </p:spPr>
        <p:txBody>
          <a:bodyPr/>
          <a:lstStyle/>
          <a:p>
            <a:endParaRPr kumimoji="1" lang="ja-JP" altLang="en-US"/>
          </a:p>
        </p:txBody>
      </p:sp>
      <p:sp>
        <p:nvSpPr>
          <p:cNvPr id="9" name="スライド番号プレースホルダー 8"/>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2133600" cy="360000"/>
          </a:xfrm>
        </p:spPr>
        <p:txBody>
          <a:bodyPr/>
          <a:lstStyle/>
          <a:p>
            <a:fld id="{24029E89-F5D7-4113-BBAB-13BA6D9E5E97}" type="datetimeFigureOut">
              <a:rPr kumimoji="1" lang="ja-JP" altLang="en-US" smtClean="0"/>
              <a:t>2014/2/24</a:t>
            </a:fld>
            <a:endParaRPr kumimoji="1"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endParaRPr kumimoji="1" lang="ja-JP" altLang="en-US"/>
          </a:p>
        </p:txBody>
      </p:sp>
      <p:sp>
        <p:nvSpPr>
          <p:cNvPr id="5" name="スライド番号プレースホルダー 4"/>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2133600" cy="360000"/>
          </a:xfrm>
        </p:spPr>
        <p:txBody>
          <a:bodyPr/>
          <a:lstStyle/>
          <a:p>
            <a:fld id="{24029E89-F5D7-4113-BBAB-13BA6D9E5E97}" type="datetimeFigureOut">
              <a:rPr kumimoji="1" lang="ja-JP" altLang="en-US" smtClean="0"/>
              <a:t>2014/2/24</a:t>
            </a:fld>
            <a:endParaRPr kumimoji="1" lang="ja-JP" altLang="en-US"/>
          </a:p>
        </p:txBody>
      </p:sp>
      <p:sp>
        <p:nvSpPr>
          <p:cNvPr id="3" name="フッター プレースホルダー 2"/>
          <p:cNvSpPr>
            <a:spLocks noGrp="1"/>
          </p:cNvSpPr>
          <p:nvPr>
            <p:ph type="ftr" sz="quarter" idx="11"/>
          </p:nvPr>
        </p:nvSpPr>
        <p:spPr>
          <a:xfrm>
            <a:off x="2199600" y="0"/>
            <a:ext cx="4500000" cy="360000"/>
          </a:xfrm>
        </p:spPr>
        <p:txBody>
          <a:bodyPr/>
          <a:lstStyle/>
          <a:p>
            <a:endParaRPr kumimoji="1" lang="ja-JP" altLang="en-US"/>
          </a:p>
        </p:txBody>
      </p:sp>
      <p:sp>
        <p:nvSpPr>
          <p:cNvPr id="4" name="スライド番号プレースホルダー 3"/>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3600" cy="360000"/>
          </a:xfrm>
        </p:spPr>
        <p:txBody>
          <a:bodyPr/>
          <a:lstStyle/>
          <a:p>
            <a:fld id="{24029E89-F5D7-4113-BBAB-13BA6D9E5E97}" type="datetimeFigureOut">
              <a:rPr kumimoji="1" lang="ja-JP" altLang="en-US" smtClean="0"/>
              <a:t>2014/2/24</a:t>
            </a:fld>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
        <p:nvSpPr>
          <p:cNvPr id="10" name="フッター プレースホルダー 9"/>
          <p:cNvSpPr>
            <a:spLocks noGrp="1"/>
          </p:cNvSpPr>
          <p:nvPr>
            <p:ph type="ftr" sz="quarter" idx="11"/>
          </p:nvPr>
        </p:nvSpPr>
        <p:spPr>
          <a:xfrm>
            <a:off x="2199599" y="0"/>
            <a:ext cx="4500000" cy="360000"/>
          </a:xfrm>
        </p:spPr>
        <p:txBody>
          <a:body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24029E89-F5D7-4113-BBAB-13BA6D9E5E97}" type="datetimeFigureOut">
              <a:rPr kumimoji="1" lang="ja-JP" altLang="en-US" smtClean="0"/>
              <a:t>2014/2/24</a:t>
            </a:fld>
            <a:endParaRPr kumimoji="1" lang="ja-JP" altLang="en-US"/>
          </a:p>
        </p:txBody>
      </p:sp>
      <p:sp>
        <p:nvSpPr>
          <p:cNvPr id="6" name="フッター プレースホルダー 5"/>
          <p:cNvSpPr>
            <a:spLocks noGrp="1"/>
          </p:cNvSpPr>
          <p:nvPr>
            <p:ph type="ftr" sz="quarter" idx="11"/>
          </p:nvPr>
        </p:nvSpPr>
        <p:spPr>
          <a:xfrm>
            <a:off x="2199600" y="0"/>
            <a:ext cx="4500000" cy="361347"/>
          </a:xfrm>
        </p:spPr>
        <p:txBody>
          <a:bodyPr/>
          <a:lstStyle/>
          <a:p>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4DAED744-DC39-4BC3-83F5-195BE7BB3F29}"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000"/>
          </a:xfrm>
          <a:prstGeom prst="rect">
            <a:avLst/>
          </a:prstGeom>
        </p:spPr>
        <p:txBody>
          <a:bodyPr vert="horz" rtlCol="0" anchor="ctr"/>
          <a:lstStyle>
            <a:lvl1pPr algn="l" eaLnBrk="1" latinLnBrk="0" hangingPunct="1">
              <a:defRPr kumimoji="0" sz="1200">
                <a:solidFill>
                  <a:schemeClr val="tx2">
                    <a:shade val="50000"/>
                  </a:schemeClr>
                </a:solidFill>
              </a:defRPr>
            </a:lvl1pPr>
          </a:lstStyle>
          <a:p>
            <a:fld id="{24029E89-F5D7-4113-BBAB-13BA6D9E5E97}" type="datetimeFigureOut">
              <a:rPr kumimoji="1" lang="ja-JP" altLang="en-US" smtClean="0"/>
              <a:t>2014/2/24</a:t>
            </a:fld>
            <a:endParaRPr kumimoji="1" lang="ja-JP" altLang="en-US"/>
          </a:p>
        </p:txBody>
      </p:sp>
      <p:sp>
        <p:nvSpPr>
          <p:cNvPr id="10" name="フッター プレースホルダー 9"/>
          <p:cNvSpPr>
            <a:spLocks noGrp="1"/>
          </p:cNvSpPr>
          <p:nvPr>
            <p:ph type="ftr" sz="quarter" idx="3"/>
          </p:nvPr>
        </p:nvSpPr>
        <p:spPr>
          <a:xfrm>
            <a:off x="2198578" y="1"/>
            <a:ext cx="4500594" cy="361347"/>
          </a:xfrm>
          <a:prstGeom prst="rect">
            <a:avLst/>
          </a:prstGeom>
        </p:spPr>
        <p:txBody>
          <a:bodyPr vert="horz" rtlCol="0" anchor="ctr"/>
          <a:lstStyle>
            <a:lvl1pPr algn="ctr" eaLnBrk="1" latinLnBrk="0" hangingPunct="1">
              <a:defRPr kumimoji="0" sz="1200">
                <a:solidFill>
                  <a:schemeClr val="tx2">
                    <a:shade val="50000"/>
                  </a:schemeClr>
                </a:solidFill>
              </a:defRPr>
            </a:lvl1pPr>
          </a:lstStyle>
          <a:p>
            <a:endParaRPr kumimoji="1" lang="ja-JP" altLang="en-US"/>
          </a:p>
        </p:txBody>
      </p:sp>
      <p:sp>
        <p:nvSpPr>
          <p:cNvPr id="31" name="スライド番号プレースホルダー 30"/>
          <p:cNvSpPr>
            <a:spLocks noGrp="1"/>
          </p:cNvSpPr>
          <p:nvPr>
            <p:ph type="sldNum" sz="quarter" idx="4"/>
          </p:nvPr>
        </p:nvSpPr>
        <p:spPr>
          <a:xfrm>
            <a:off x="7715272" y="0"/>
            <a:ext cx="1428728" cy="36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fld id="{4DAED744-DC39-4BC3-83F5-195BE7BB3F29}" type="slidenum">
              <a:rPr kumimoji="1" lang="ja-JP" altLang="en-US" smtClean="0"/>
              <a:t>‹#›</a:t>
            </a:fld>
            <a:endParaRPr kumimoji="1" lang="ja-JP" altLang="en-US"/>
          </a:p>
        </p:txBody>
      </p:sp>
      <p:grpSp>
        <p:nvGrpSpPr>
          <p:cNvPr id="2" name="グループ化 1"/>
          <p:cNvGrpSpPr>
            <a:grpSpLocks/>
          </p:cNvGrpSpPr>
          <p:nvPr/>
        </p:nvGrpSpPr>
        <p:grpSpPr bwMode="auto">
          <a:xfrm>
            <a:off x="-27819" y="-13"/>
            <a:ext cx="9171027" cy="6856554"/>
            <a:chOff x="2074" y="1608"/>
            <a:chExt cx="1603" cy="1129"/>
          </a:xfrm>
        </p:grpSpPr>
        <p:sp>
          <p:nvSpPr>
            <p:cNvPr id="18"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19" name="フリーフォーム 18"/>
            <p:cNvSpPr>
              <a:spLocks/>
            </p:cNvSpPr>
            <p:nvPr/>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0" name="フリーフォーム 19"/>
            <p:cNvSpPr>
              <a:spLocks/>
            </p:cNvSpPr>
            <p:nvPr/>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2"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3" name="フリーフォーム 22"/>
            <p:cNvSpPr>
              <a:spLocks/>
            </p:cNvSpPr>
            <p:nvPr/>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4" name="フリーフォーム 23"/>
            <p:cNvSpPr>
              <a:spLocks/>
            </p:cNvSpPr>
            <p:nvPr/>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5" name="フリーフォーム 24"/>
            <p:cNvSpPr>
              <a:spLocks/>
            </p:cNvSpPr>
            <p:nvPr/>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457200" y="428612"/>
            <a:ext cx="8229600" cy="1143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1170"/>
            <a:ext cx="8229600" cy="4685350"/>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グループ化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Microsoft_Word_97_-_2003_Document1.doc"/></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latin typeface="みんなの文字ゴTTp-R" panose="020B0500000000000000" pitchFamily="50" charset="-128"/>
                <a:ea typeface="みんなの文字ゴTTp-R" panose="020B0500000000000000" pitchFamily="50" charset="-128"/>
              </a:rPr>
              <a:t>平成２５年度　学校評価</a:t>
            </a:r>
            <a:endParaRPr kumimoji="1" lang="ja-JP" altLang="en-US" dirty="0">
              <a:latin typeface="みんなの文字ゴTTp-R" panose="020B0500000000000000" pitchFamily="50" charset="-128"/>
              <a:ea typeface="みんなの文字ゴTTp-R" panose="020B0500000000000000" pitchFamily="50" charset="-128"/>
            </a:endParaRPr>
          </a:p>
        </p:txBody>
      </p:sp>
      <p:sp>
        <p:nvSpPr>
          <p:cNvPr id="3" name="サブタイトル 2"/>
          <p:cNvSpPr>
            <a:spLocks noGrp="1"/>
          </p:cNvSpPr>
          <p:nvPr>
            <p:ph type="subTitle" idx="1"/>
          </p:nvPr>
        </p:nvSpPr>
        <p:spPr>
          <a:xfrm>
            <a:off x="1475656" y="4437112"/>
            <a:ext cx="6400800" cy="864096"/>
          </a:xfrm>
        </p:spPr>
        <p:txBody>
          <a:bodyPr/>
          <a:lstStyle/>
          <a:p>
            <a:r>
              <a:rPr kumimoji="1" lang="ja-JP" altLang="en-US" dirty="0" smtClean="0">
                <a:latin typeface="みんなの文字ゴTTp-R" panose="020B0500000000000000" pitchFamily="50" charset="-128"/>
                <a:ea typeface="みんなの文字ゴTTp-R" panose="020B0500000000000000" pitchFamily="50" charset="-128"/>
              </a:rPr>
              <a:t>郡山市立白岩小学校</a:t>
            </a:r>
            <a:endParaRPr kumimoji="1" lang="ja-JP" altLang="en-US" dirty="0">
              <a:latin typeface="みんなの文字ゴTTp-R" panose="020B0500000000000000" pitchFamily="50" charset="-128"/>
              <a:ea typeface="みんなの文字ゴTTp-R" panose="020B0500000000000000" pitchFamily="50" charset="-128"/>
            </a:endParaRPr>
          </a:p>
        </p:txBody>
      </p:sp>
    </p:spTree>
    <p:extLst>
      <p:ext uri="{BB962C8B-B14F-4D97-AF65-F5344CB8AC3E}">
        <p14:creationId xmlns:p14="http://schemas.microsoft.com/office/powerpoint/2010/main" val="930250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sp>
        <p:nvSpPr>
          <p:cNvPr id="3" name="コンテンツ プレースホルダー 2"/>
          <p:cNvSpPr>
            <a:spLocks noGrp="1"/>
          </p:cNvSpPr>
          <p:nvPr>
            <p:ph idx="1"/>
          </p:nvPr>
        </p:nvSpPr>
        <p:spPr>
          <a:xfrm>
            <a:off x="428596" y="1614477"/>
            <a:ext cx="8229600" cy="734403"/>
          </a:xfrm>
        </p:spPr>
        <p:txBody>
          <a:bodyPr/>
          <a:lstStyle/>
          <a:p>
            <a:r>
              <a:rPr kumimoji="1" lang="ja-JP" altLang="en-US" dirty="0" smtClean="0"/>
              <a:t>お子さんの成長した点　　（１年）</a:t>
            </a:r>
            <a:endParaRPr kumimoji="1" lang="ja-JP" altLang="en-US" dirty="0"/>
          </a:p>
        </p:txBody>
      </p:sp>
      <p:sp>
        <p:nvSpPr>
          <p:cNvPr id="4" name="コンテンツ プレースホルダー 2"/>
          <p:cNvSpPr txBox="1">
            <a:spLocks/>
          </p:cNvSpPr>
          <p:nvPr/>
        </p:nvSpPr>
        <p:spPr>
          <a:xfrm>
            <a:off x="467544" y="2276872"/>
            <a:ext cx="8229600" cy="1656184"/>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食べる量も前より増えた気がする。ちゃんとあいさつができていたと思います。</a:t>
            </a:r>
            <a:endParaRPr lang="ja-JP" altLang="en-US" kern="0" dirty="0"/>
          </a:p>
        </p:txBody>
      </p:sp>
      <p:sp>
        <p:nvSpPr>
          <p:cNvPr id="5" name="コンテンツ プレースホルダー 2"/>
          <p:cNvSpPr txBox="1">
            <a:spLocks/>
          </p:cNvSpPr>
          <p:nvPr/>
        </p:nvSpPr>
        <p:spPr>
          <a:xfrm>
            <a:off x="467544" y="4077072"/>
            <a:ext cx="8229600" cy="1224136"/>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何事</a:t>
            </a:r>
            <a:r>
              <a:rPr lang="ja-JP" altLang="en-US" kern="0" dirty="0"/>
              <a:t>に</a:t>
            </a:r>
            <a:r>
              <a:rPr lang="ja-JP" altLang="en-US" kern="0" dirty="0" smtClean="0"/>
              <a:t>もがんばろうとするところ。</a:t>
            </a:r>
            <a:endParaRPr lang="ja-JP" altLang="en-US" kern="0" dirty="0"/>
          </a:p>
        </p:txBody>
      </p:sp>
    </p:spTree>
    <p:extLst>
      <p:ext uri="{BB962C8B-B14F-4D97-AF65-F5344CB8AC3E}">
        <p14:creationId xmlns:p14="http://schemas.microsoft.com/office/powerpoint/2010/main" val="425101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sp>
        <p:nvSpPr>
          <p:cNvPr id="3" name="コンテンツ プレースホルダー 2"/>
          <p:cNvSpPr>
            <a:spLocks noGrp="1"/>
          </p:cNvSpPr>
          <p:nvPr>
            <p:ph idx="1"/>
          </p:nvPr>
        </p:nvSpPr>
        <p:spPr>
          <a:xfrm>
            <a:off x="428596" y="1614477"/>
            <a:ext cx="8229600" cy="590387"/>
          </a:xfrm>
        </p:spPr>
        <p:txBody>
          <a:bodyPr/>
          <a:lstStyle/>
          <a:p>
            <a:r>
              <a:rPr kumimoji="1" lang="ja-JP" altLang="en-US" dirty="0" smtClean="0"/>
              <a:t>お子さん</a:t>
            </a:r>
            <a:r>
              <a:rPr lang="ja-JP" altLang="en-US" dirty="0" smtClean="0"/>
              <a:t>の成長した点　　（２・３年）</a:t>
            </a:r>
            <a:endParaRPr kumimoji="1" lang="ja-JP" altLang="en-US" dirty="0"/>
          </a:p>
        </p:txBody>
      </p:sp>
      <p:sp>
        <p:nvSpPr>
          <p:cNvPr id="4" name="コンテンツ プレースホルダー 2"/>
          <p:cNvSpPr txBox="1">
            <a:spLocks/>
          </p:cNvSpPr>
          <p:nvPr/>
        </p:nvSpPr>
        <p:spPr>
          <a:xfrm>
            <a:off x="425094" y="2420888"/>
            <a:ext cx="8229600" cy="1386587"/>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優しい気持ちがたくさんついている。学校生活が楽しそう。</a:t>
            </a:r>
            <a:endParaRPr lang="ja-JP" altLang="en-US" kern="0" dirty="0"/>
          </a:p>
        </p:txBody>
      </p:sp>
      <p:sp>
        <p:nvSpPr>
          <p:cNvPr id="5" name="コンテンツ プレースホルダー 2"/>
          <p:cNvSpPr txBox="1">
            <a:spLocks/>
          </p:cNvSpPr>
          <p:nvPr/>
        </p:nvSpPr>
        <p:spPr>
          <a:xfrm>
            <a:off x="425094" y="3834511"/>
            <a:ext cx="8229600" cy="1970753"/>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フェスティバルの発表のために、家でも練習し、自分の役割をやり遂げようと責任を持ち、がんばったところ。</a:t>
            </a:r>
            <a:endParaRPr lang="ja-JP" altLang="en-US" kern="0" dirty="0"/>
          </a:p>
        </p:txBody>
      </p:sp>
    </p:spTree>
    <p:extLst>
      <p:ext uri="{BB962C8B-B14F-4D97-AF65-F5344CB8AC3E}">
        <p14:creationId xmlns:p14="http://schemas.microsoft.com/office/powerpoint/2010/main" val="411625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sp>
        <p:nvSpPr>
          <p:cNvPr id="3" name="コンテンツ プレースホルダー 2"/>
          <p:cNvSpPr>
            <a:spLocks noGrp="1"/>
          </p:cNvSpPr>
          <p:nvPr>
            <p:ph idx="1"/>
          </p:nvPr>
        </p:nvSpPr>
        <p:spPr>
          <a:xfrm>
            <a:off x="428596" y="1614477"/>
            <a:ext cx="8229600" cy="590387"/>
          </a:xfrm>
        </p:spPr>
        <p:txBody>
          <a:bodyPr/>
          <a:lstStyle/>
          <a:p>
            <a:r>
              <a:rPr kumimoji="1" lang="ja-JP" altLang="en-US" dirty="0" smtClean="0"/>
              <a:t>お子さんの成長した点　　（４年）</a:t>
            </a:r>
            <a:endParaRPr kumimoji="1" lang="ja-JP" altLang="en-US" dirty="0"/>
          </a:p>
        </p:txBody>
      </p:sp>
      <p:sp>
        <p:nvSpPr>
          <p:cNvPr id="4" name="コンテンツ プレースホルダー 2"/>
          <p:cNvSpPr txBox="1">
            <a:spLocks/>
          </p:cNvSpPr>
          <p:nvPr/>
        </p:nvSpPr>
        <p:spPr>
          <a:xfrm>
            <a:off x="467544" y="2564903"/>
            <a:ext cx="8229600" cy="1584177"/>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endParaRPr lang="ja-JP" altLang="en-US" kern="0" dirty="0"/>
          </a:p>
        </p:txBody>
      </p:sp>
      <p:sp>
        <p:nvSpPr>
          <p:cNvPr id="5" name="コンテンツ プレースホルダー 2"/>
          <p:cNvSpPr txBox="1">
            <a:spLocks/>
          </p:cNvSpPr>
          <p:nvPr/>
        </p:nvSpPr>
        <p:spPr>
          <a:xfrm>
            <a:off x="445593" y="2564903"/>
            <a:ext cx="8229600" cy="2592289"/>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a:t>今</a:t>
            </a:r>
            <a:r>
              <a:rPr lang="ja-JP" altLang="en-US" kern="0" dirty="0" smtClean="0"/>
              <a:t>までは自分の思っていることをなかなか言葉にまとめて話すことができず、何を言いたいのか理解不能でしたが、最近はきちんと思いをまとめて話せるようになったと感じています。</a:t>
            </a:r>
            <a:endParaRPr lang="ja-JP" altLang="en-US" kern="0" dirty="0"/>
          </a:p>
        </p:txBody>
      </p:sp>
      <p:sp>
        <p:nvSpPr>
          <p:cNvPr id="6" name="コンテンツ プレースホルダー 2"/>
          <p:cNvSpPr txBox="1">
            <a:spLocks/>
          </p:cNvSpPr>
          <p:nvPr/>
        </p:nvSpPr>
        <p:spPr>
          <a:xfrm>
            <a:off x="467544" y="5207811"/>
            <a:ext cx="8229600" cy="590387"/>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a:t>人</a:t>
            </a:r>
            <a:r>
              <a:rPr lang="ja-JP" altLang="en-US" kern="0" dirty="0" smtClean="0"/>
              <a:t>を思いやる心。</a:t>
            </a:r>
            <a:endParaRPr lang="ja-JP" altLang="en-US" kern="0" dirty="0"/>
          </a:p>
        </p:txBody>
      </p:sp>
    </p:spTree>
    <p:extLst>
      <p:ext uri="{BB962C8B-B14F-4D97-AF65-F5344CB8AC3E}">
        <p14:creationId xmlns:p14="http://schemas.microsoft.com/office/powerpoint/2010/main" val="170201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sp>
        <p:nvSpPr>
          <p:cNvPr id="3" name="コンテンツ プレースホルダー 2"/>
          <p:cNvSpPr>
            <a:spLocks noGrp="1"/>
          </p:cNvSpPr>
          <p:nvPr>
            <p:ph idx="1"/>
          </p:nvPr>
        </p:nvSpPr>
        <p:spPr>
          <a:xfrm>
            <a:off x="440501" y="2420888"/>
            <a:ext cx="8229600" cy="1296144"/>
          </a:xfrm>
        </p:spPr>
        <p:txBody>
          <a:bodyPr/>
          <a:lstStyle/>
          <a:p>
            <a:r>
              <a:rPr kumimoji="1" lang="ja-JP" altLang="en-US" dirty="0" smtClean="0"/>
              <a:t>学習に対する意欲が育ち、家庭学習の時間が増えた。</a:t>
            </a:r>
            <a:endParaRPr kumimoji="1" lang="ja-JP" altLang="en-US" dirty="0"/>
          </a:p>
        </p:txBody>
      </p:sp>
      <p:sp>
        <p:nvSpPr>
          <p:cNvPr id="4" name="コンテンツ プレースホルダー 2"/>
          <p:cNvSpPr txBox="1">
            <a:spLocks/>
          </p:cNvSpPr>
          <p:nvPr/>
        </p:nvSpPr>
        <p:spPr>
          <a:xfrm>
            <a:off x="428596" y="1614477"/>
            <a:ext cx="8229600" cy="590387"/>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お子さんの成長した点　　（５年）</a:t>
            </a:r>
            <a:endParaRPr lang="ja-JP" altLang="en-US" kern="0" dirty="0"/>
          </a:p>
        </p:txBody>
      </p:sp>
      <p:sp>
        <p:nvSpPr>
          <p:cNvPr id="5" name="コンテンツ プレースホルダー 2"/>
          <p:cNvSpPr txBox="1">
            <a:spLocks/>
          </p:cNvSpPr>
          <p:nvPr/>
        </p:nvSpPr>
        <p:spPr>
          <a:xfrm>
            <a:off x="432370" y="4077072"/>
            <a:ext cx="8229600" cy="1296144"/>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自分に自信がついてきたこと。</a:t>
            </a:r>
            <a:endParaRPr lang="ja-JP" altLang="en-US" kern="0" dirty="0"/>
          </a:p>
        </p:txBody>
      </p:sp>
    </p:spTree>
    <p:extLst>
      <p:ext uri="{BB962C8B-B14F-4D97-AF65-F5344CB8AC3E}">
        <p14:creationId xmlns:p14="http://schemas.microsoft.com/office/powerpoint/2010/main" val="14680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4798" y="2492896"/>
            <a:ext cx="8229600" cy="1792557"/>
          </a:xfrm>
        </p:spPr>
        <p:txBody>
          <a:bodyPr/>
          <a:lstStyle/>
          <a:p>
            <a:r>
              <a:rPr kumimoji="1" lang="ja-JP" altLang="en-US" dirty="0" smtClean="0"/>
              <a:t>自立心。自分のことは自分でということが多くなった。思いやりの心、友達思いの優しい子になっている。</a:t>
            </a:r>
            <a:endParaRPr kumimoji="1" lang="ja-JP" altLang="en-US" dirty="0"/>
          </a:p>
        </p:txBody>
      </p:sp>
      <p:sp>
        <p:nvSpPr>
          <p:cNvPr id="4" name="タイトル 1"/>
          <p:cNvSpPr>
            <a:spLocks noGrp="1"/>
          </p:cNvSpPr>
          <p:nvPr>
            <p:ph type="title"/>
          </p:nvPr>
        </p:nvSpPr>
        <p:spPr>
          <a:xfrm>
            <a:off x="428596" y="428604"/>
            <a:ext cx="8229600" cy="1056180"/>
          </a:xfrm>
        </p:spPr>
        <p:txBody>
          <a:bodyPr/>
          <a:lstStyle/>
          <a:p>
            <a:r>
              <a:rPr kumimoji="1" lang="ja-JP" altLang="en-US" dirty="0" smtClean="0"/>
              <a:t>保護者へのアンケート</a:t>
            </a:r>
            <a:endParaRPr kumimoji="1" lang="ja-JP" altLang="en-US" dirty="0"/>
          </a:p>
        </p:txBody>
      </p:sp>
      <p:sp>
        <p:nvSpPr>
          <p:cNvPr id="5" name="コンテンツ プレースホルダー 2"/>
          <p:cNvSpPr txBox="1">
            <a:spLocks/>
          </p:cNvSpPr>
          <p:nvPr/>
        </p:nvSpPr>
        <p:spPr>
          <a:xfrm>
            <a:off x="428596" y="1614477"/>
            <a:ext cx="8229600" cy="590387"/>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お子さんの成長した点　　（６年）</a:t>
            </a:r>
            <a:endParaRPr lang="ja-JP" altLang="en-US" kern="0" dirty="0"/>
          </a:p>
        </p:txBody>
      </p:sp>
      <p:sp>
        <p:nvSpPr>
          <p:cNvPr id="6" name="コンテンツ プレースホルダー 2"/>
          <p:cNvSpPr txBox="1">
            <a:spLocks/>
          </p:cNvSpPr>
          <p:nvPr/>
        </p:nvSpPr>
        <p:spPr>
          <a:xfrm>
            <a:off x="428596" y="4653137"/>
            <a:ext cx="8229600" cy="1224136"/>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フェスティバルでは恥ずかしがることなく堂々と発表できていた。</a:t>
            </a:r>
            <a:endParaRPr lang="ja-JP" altLang="en-US" kern="0" dirty="0"/>
          </a:p>
        </p:txBody>
      </p:sp>
    </p:spTree>
    <p:extLst>
      <p:ext uri="{BB962C8B-B14F-4D97-AF65-F5344CB8AC3E}">
        <p14:creationId xmlns:p14="http://schemas.microsoft.com/office/powerpoint/2010/main" val="220409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sp>
        <p:nvSpPr>
          <p:cNvPr id="3" name="コンテンツ プレースホルダー 2"/>
          <p:cNvSpPr>
            <a:spLocks noGrp="1"/>
          </p:cNvSpPr>
          <p:nvPr>
            <p:ph idx="1"/>
          </p:nvPr>
        </p:nvSpPr>
        <p:spPr>
          <a:xfrm>
            <a:off x="428596" y="2348880"/>
            <a:ext cx="8229600" cy="4104456"/>
          </a:xfrm>
        </p:spPr>
        <p:txBody>
          <a:bodyPr>
            <a:normAutofit/>
          </a:bodyPr>
          <a:lstStyle/>
          <a:p>
            <a:r>
              <a:rPr kumimoji="1" lang="ja-JP" altLang="en-US" dirty="0" smtClean="0"/>
              <a:t>恥ずかしがらずに自信を持って行動できるようにさせたい。</a:t>
            </a:r>
            <a:endParaRPr kumimoji="1" lang="en-US" altLang="ja-JP" dirty="0" smtClean="0"/>
          </a:p>
          <a:p>
            <a:r>
              <a:rPr lang="ja-JP" altLang="en-US" dirty="0" smtClean="0"/>
              <a:t>あいさつや言葉づかいを正しく言えるようにさせたい。</a:t>
            </a:r>
            <a:endParaRPr lang="en-US" altLang="ja-JP" dirty="0" smtClean="0"/>
          </a:p>
          <a:p>
            <a:r>
              <a:rPr lang="ja-JP" altLang="en-US" dirty="0" smtClean="0"/>
              <a:t>ねばり強く最後までがんばる気持ちを育てたい。</a:t>
            </a:r>
            <a:endParaRPr lang="en-US" altLang="ja-JP" dirty="0" smtClean="0"/>
          </a:p>
          <a:p>
            <a:r>
              <a:rPr lang="ja-JP" altLang="en-US" dirty="0"/>
              <a:t>人前</a:t>
            </a:r>
            <a:r>
              <a:rPr lang="ja-JP" altLang="en-US" dirty="0" smtClean="0"/>
              <a:t>で堂々と発表できるようにさせたい。</a:t>
            </a:r>
            <a:endParaRPr lang="en-US" altLang="ja-JP" dirty="0" smtClean="0"/>
          </a:p>
          <a:p>
            <a:endParaRPr kumimoji="1" lang="ja-JP" altLang="en-US" dirty="0"/>
          </a:p>
        </p:txBody>
      </p:sp>
      <p:sp>
        <p:nvSpPr>
          <p:cNvPr id="4" name="コンテンツ プレースホルダー 2"/>
          <p:cNvSpPr txBox="1">
            <a:spLocks/>
          </p:cNvSpPr>
          <p:nvPr/>
        </p:nvSpPr>
        <p:spPr>
          <a:xfrm>
            <a:off x="428596" y="1614477"/>
            <a:ext cx="8229600" cy="590387"/>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さらに伸ばしていかなければならない点</a:t>
            </a:r>
            <a:endParaRPr lang="ja-JP" altLang="en-US" kern="0" dirty="0"/>
          </a:p>
        </p:txBody>
      </p:sp>
    </p:spTree>
    <p:extLst>
      <p:ext uri="{BB962C8B-B14F-4D97-AF65-F5344CB8AC3E}">
        <p14:creationId xmlns:p14="http://schemas.microsoft.com/office/powerpoint/2010/main" val="384902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sp>
        <p:nvSpPr>
          <p:cNvPr id="3" name="コンテンツ プレースホルダー 2"/>
          <p:cNvSpPr>
            <a:spLocks noGrp="1"/>
          </p:cNvSpPr>
          <p:nvPr>
            <p:ph idx="1"/>
          </p:nvPr>
        </p:nvSpPr>
        <p:spPr>
          <a:xfrm>
            <a:off x="428596" y="2348881"/>
            <a:ext cx="8229600" cy="3312367"/>
          </a:xfrm>
        </p:spPr>
        <p:txBody>
          <a:bodyPr/>
          <a:lstStyle/>
          <a:p>
            <a:r>
              <a:rPr kumimoji="1" lang="ja-JP" altLang="en-US" dirty="0" smtClean="0"/>
              <a:t>運動会の持ち方について（土曜日か日曜日か、半日か一日か）</a:t>
            </a:r>
            <a:endParaRPr kumimoji="1" lang="en-US" altLang="ja-JP" dirty="0" smtClean="0"/>
          </a:p>
          <a:p>
            <a:r>
              <a:rPr lang="ja-JP" altLang="en-US" dirty="0" smtClean="0"/>
              <a:t>プールの実施回数について</a:t>
            </a:r>
            <a:endParaRPr lang="en-US" altLang="ja-JP" dirty="0" smtClean="0"/>
          </a:p>
          <a:p>
            <a:r>
              <a:rPr kumimoji="1" lang="ja-JP" altLang="en-US" dirty="0" smtClean="0"/>
              <a:t>小規模校のよさを生かしてほしい（運動会やフェスティバルなどの行事について）</a:t>
            </a:r>
            <a:endParaRPr kumimoji="1" lang="ja-JP" altLang="en-US" dirty="0"/>
          </a:p>
        </p:txBody>
      </p:sp>
      <p:sp>
        <p:nvSpPr>
          <p:cNvPr id="4" name="コンテンツ プレースホルダー 2"/>
          <p:cNvSpPr txBox="1">
            <a:spLocks/>
          </p:cNvSpPr>
          <p:nvPr/>
        </p:nvSpPr>
        <p:spPr>
          <a:xfrm>
            <a:off x="428596" y="1614477"/>
            <a:ext cx="8229600" cy="590387"/>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教育活動への要望</a:t>
            </a:r>
            <a:endParaRPr lang="ja-JP" altLang="en-US" kern="0" dirty="0"/>
          </a:p>
        </p:txBody>
      </p:sp>
    </p:spTree>
    <p:extLst>
      <p:ext uri="{BB962C8B-B14F-4D97-AF65-F5344CB8AC3E}">
        <p14:creationId xmlns:p14="http://schemas.microsoft.com/office/powerpoint/2010/main" val="125991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平成２６年度の学校経営について</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970982134"/>
              </p:ext>
            </p:extLst>
          </p:nvPr>
        </p:nvGraphicFramePr>
        <p:xfrm>
          <a:off x="395536" y="1421253"/>
          <a:ext cx="11665296" cy="4600035"/>
        </p:xfrm>
        <a:graphic>
          <a:graphicData uri="http://schemas.openxmlformats.org/presentationml/2006/ole">
            <mc:AlternateContent xmlns:mc="http://schemas.openxmlformats.org/markup-compatibility/2006">
              <mc:Choice xmlns:v="urn:schemas-microsoft-com:vml" Requires="v">
                <p:oleObj spid="_x0000_s1030" name="Document" r:id="rId4" imgW="16796350" imgH="8071792" progId="Word.Document.8">
                  <p:embed/>
                </p:oleObj>
              </mc:Choice>
              <mc:Fallback>
                <p:oleObj name="Document" r:id="rId4" imgW="16796350" imgH="8071792" progId="Word.Document.8">
                  <p:embed/>
                  <p:pic>
                    <p:nvPicPr>
                      <p:cNvPr id="0" name=""/>
                      <p:cNvPicPr/>
                      <p:nvPr/>
                    </p:nvPicPr>
                    <p:blipFill>
                      <a:blip r:embed="rId5"/>
                      <a:stretch>
                        <a:fillRect/>
                      </a:stretch>
                    </p:blipFill>
                    <p:spPr>
                      <a:xfrm>
                        <a:off x="395536" y="1421253"/>
                        <a:ext cx="11665296" cy="4600035"/>
                      </a:xfrm>
                      <a:prstGeom prst="rect">
                        <a:avLst/>
                      </a:prstGeom>
                    </p:spPr>
                  </p:pic>
                </p:oleObj>
              </mc:Fallback>
            </mc:AlternateContent>
          </a:graphicData>
        </a:graphic>
      </p:graphicFrame>
    </p:spTree>
    <p:extLst>
      <p:ext uri="{BB962C8B-B14F-4D97-AF65-F5344CB8AC3E}">
        <p14:creationId xmlns:p14="http://schemas.microsoft.com/office/powerpoint/2010/main" val="1844034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696140"/>
          </a:xfrm>
        </p:spPr>
        <p:txBody>
          <a:bodyPr>
            <a:normAutofit fontScale="90000"/>
          </a:bodyPr>
          <a:lstStyle/>
          <a:p>
            <a:r>
              <a:rPr kumimoji="1" lang="ja-JP" altLang="en-US" dirty="0" smtClean="0"/>
              <a:t>平成２６年度行事予定</a:t>
            </a:r>
            <a:endParaRPr kumimoji="1" lang="ja-JP" altLang="en-US" dirty="0"/>
          </a:p>
        </p:txBody>
      </p:sp>
      <p:pic>
        <p:nvPicPr>
          <p:cNvPr id="911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268413"/>
            <a:ext cx="8064896" cy="503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369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児童へのアンケート（低学年）</a:t>
            </a:r>
            <a:endParaRPr kumimoji="1" lang="ja-JP"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8625" y="2082673"/>
            <a:ext cx="8229600" cy="3751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745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児童へのアンケート（中学年）</a:t>
            </a:r>
            <a:endParaRPr kumimoji="1" lang="ja-JP" alt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8625" y="1701372"/>
            <a:ext cx="8229600" cy="4514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686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児童へのアンケート（高学年）</a:t>
            </a:r>
            <a:endParaRPr kumimoji="1" lang="ja-JP" alt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8625" y="2036105"/>
            <a:ext cx="8229600" cy="384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97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児童へのアンケート（全学年）</a:t>
            </a:r>
            <a:endParaRPr kumimoji="1" lang="ja-JP"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6376" y="2300673"/>
            <a:ext cx="6834098" cy="3315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4211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児童へのアンケート</a:t>
            </a:r>
            <a:endParaRPr kumimoji="1" lang="ja-JP" altLang="en-US" dirty="0"/>
          </a:p>
        </p:txBody>
      </p:sp>
      <p:sp>
        <p:nvSpPr>
          <p:cNvPr id="3" name="コンテンツ プレースホルダー 2"/>
          <p:cNvSpPr>
            <a:spLocks noGrp="1"/>
          </p:cNvSpPr>
          <p:nvPr>
            <p:ph idx="1"/>
          </p:nvPr>
        </p:nvSpPr>
        <p:spPr>
          <a:xfrm>
            <a:off x="428596" y="1614477"/>
            <a:ext cx="8229600" cy="806411"/>
          </a:xfrm>
        </p:spPr>
        <p:txBody>
          <a:bodyPr/>
          <a:lstStyle/>
          <a:p>
            <a:r>
              <a:rPr kumimoji="1" lang="ja-JP" altLang="en-US" dirty="0" smtClean="0"/>
              <a:t>学校は楽しいですか。</a:t>
            </a:r>
            <a:endParaRPr kumimoji="1" lang="en-US" altLang="ja-JP" dirty="0" smtClean="0"/>
          </a:p>
          <a:p>
            <a:pPr marL="0" indent="0">
              <a:buNone/>
            </a:pPr>
            <a:endParaRPr lang="en-US" altLang="ja-JP" dirty="0" smtClean="0"/>
          </a:p>
          <a:p>
            <a:endParaRPr kumimoji="1" lang="en-US" altLang="ja-JP" dirty="0" smtClean="0"/>
          </a:p>
          <a:p>
            <a:endParaRPr kumimoji="1" lang="ja-JP" altLang="en-US" dirty="0"/>
          </a:p>
        </p:txBody>
      </p:sp>
      <p:sp>
        <p:nvSpPr>
          <p:cNvPr id="5" name="コンテンツ プレースホルダー 2"/>
          <p:cNvSpPr txBox="1">
            <a:spLocks/>
          </p:cNvSpPr>
          <p:nvPr/>
        </p:nvSpPr>
        <p:spPr>
          <a:xfrm>
            <a:off x="467544" y="2564905"/>
            <a:ext cx="8229600" cy="2016224"/>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友達と話したり、遊んだりできるから。</a:t>
            </a:r>
            <a:endParaRPr lang="en-US" altLang="ja-JP" kern="0" dirty="0" smtClean="0"/>
          </a:p>
          <a:p>
            <a:r>
              <a:rPr lang="ja-JP" altLang="en-US" kern="0" dirty="0" smtClean="0"/>
              <a:t>楽しい行事があるから。</a:t>
            </a:r>
            <a:endParaRPr lang="en-US" altLang="ja-JP" kern="0" dirty="0" smtClean="0"/>
          </a:p>
          <a:p>
            <a:r>
              <a:rPr lang="ja-JP" altLang="en-US" kern="0" dirty="0" smtClean="0"/>
              <a:t>授業も楽しいから。</a:t>
            </a:r>
            <a:endParaRPr lang="en-US" altLang="ja-JP" kern="0" dirty="0" smtClean="0"/>
          </a:p>
          <a:p>
            <a:pPr marL="0" indent="0">
              <a:buFont typeface="Wingdings"/>
              <a:buNone/>
            </a:pPr>
            <a:endParaRPr lang="en-US" altLang="ja-JP" kern="0" dirty="0" smtClean="0"/>
          </a:p>
          <a:p>
            <a:pPr marL="0" indent="0">
              <a:buNone/>
            </a:pPr>
            <a:endParaRPr lang="en-US" altLang="ja-JP" kern="0" dirty="0" smtClean="0"/>
          </a:p>
          <a:p>
            <a:endParaRPr lang="ja-JP" altLang="en-US" kern="0" dirty="0"/>
          </a:p>
        </p:txBody>
      </p:sp>
    </p:spTree>
    <p:extLst>
      <p:ext uri="{BB962C8B-B14F-4D97-AF65-F5344CB8AC3E}">
        <p14:creationId xmlns:p14="http://schemas.microsoft.com/office/powerpoint/2010/main" val="79776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児童へのアンケート</a:t>
            </a:r>
            <a:endParaRPr kumimoji="1" lang="ja-JP" altLang="en-US" dirty="0"/>
          </a:p>
        </p:txBody>
      </p:sp>
      <p:sp>
        <p:nvSpPr>
          <p:cNvPr id="3" name="コンテンツ プレースホルダー 2"/>
          <p:cNvSpPr>
            <a:spLocks noGrp="1"/>
          </p:cNvSpPr>
          <p:nvPr>
            <p:ph idx="1"/>
          </p:nvPr>
        </p:nvSpPr>
        <p:spPr>
          <a:xfrm>
            <a:off x="467544" y="1556792"/>
            <a:ext cx="8229600" cy="1296144"/>
          </a:xfrm>
        </p:spPr>
        <p:txBody>
          <a:bodyPr/>
          <a:lstStyle/>
          <a:p>
            <a:r>
              <a:rPr kumimoji="1" lang="ja-JP" altLang="en-US" dirty="0" smtClean="0"/>
              <a:t>最後までねばり強くがんばったのはどんなとき（どんなこと）ですか。</a:t>
            </a:r>
            <a:endParaRPr kumimoji="1" lang="ja-JP" altLang="en-US" dirty="0"/>
          </a:p>
        </p:txBody>
      </p:sp>
      <p:sp>
        <p:nvSpPr>
          <p:cNvPr id="4" name="コンテンツ プレースホルダー 2"/>
          <p:cNvSpPr txBox="1">
            <a:spLocks/>
          </p:cNvSpPr>
          <p:nvPr/>
        </p:nvSpPr>
        <p:spPr>
          <a:xfrm>
            <a:off x="467544" y="3068960"/>
            <a:ext cx="8229600" cy="2088232"/>
          </a:xfrm>
          <a:prstGeom prst="rect">
            <a:avLst/>
          </a:prstGeom>
        </p:spPr>
        <p:txBody>
          <a:bodyPr vert="horz" rtlCol="0">
            <a:normAutofit/>
          </a:bodyPr>
          <a:lst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a:lstStyle>
          <a:p>
            <a:r>
              <a:rPr lang="ja-JP" altLang="en-US" kern="0" dirty="0" smtClean="0"/>
              <a:t>マラソンやなわとびをがんばった。</a:t>
            </a:r>
            <a:endParaRPr lang="en-US" altLang="ja-JP" kern="0" dirty="0" smtClean="0"/>
          </a:p>
          <a:p>
            <a:r>
              <a:rPr lang="ja-JP" altLang="en-US" kern="0" dirty="0" smtClean="0"/>
              <a:t>委員会活動をがんばった。</a:t>
            </a:r>
            <a:endParaRPr lang="en-US" altLang="ja-JP" kern="0" dirty="0" smtClean="0"/>
          </a:p>
          <a:p>
            <a:r>
              <a:rPr lang="ja-JP" altLang="en-US" kern="0" dirty="0" smtClean="0"/>
              <a:t>難しい勉強をねばり強くがんばった。</a:t>
            </a:r>
            <a:endParaRPr lang="ja-JP" altLang="en-US" kern="0" dirty="0"/>
          </a:p>
        </p:txBody>
      </p:sp>
    </p:spTree>
    <p:extLst>
      <p:ext uri="{BB962C8B-B14F-4D97-AF65-F5344CB8AC3E}">
        <p14:creationId xmlns:p14="http://schemas.microsoft.com/office/powerpoint/2010/main" val="80571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8625" y="1772816"/>
            <a:ext cx="8229600" cy="410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925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保護者へのアンケート</a:t>
            </a:r>
            <a:endParaRPr kumimoji="1" lang="ja-JP" alt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8625" y="1700808"/>
            <a:ext cx="822960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0112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みやび">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579</TotalTime>
  <Words>440</Words>
  <Application>Microsoft Office PowerPoint</Application>
  <PresentationFormat>画面に合わせる (4:3)</PresentationFormat>
  <Paragraphs>53</Paragraphs>
  <Slides>18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0" baseType="lpstr">
      <vt:lpstr>みやび</vt:lpstr>
      <vt:lpstr>Document</vt:lpstr>
      <vt:lpstr>平成２５年度　学校評価</vt:lpstr>
      <vt:lpstr>児童へのアンケート（低学年）</vt:lpstr>
      <vt:lpstr>児童へのアンケート（中学年）</vt:lpstr>
      <vt:lpstr>児童へのアンケート（高学年）</vt:lpstr>
      <vt:lpstr>児童へのアンケート（全学年）</vt:lpstr>
      <vt:lpstr>児童へのアンケート</vt:lpstr>
      <vt:lpstr>児童へのアンケート</vt:lpstr>
      <vt:lpstr>保護者へのアンケート</vt:lpstr>
      <vt:lpstr>保護者へのアンケート</vt:lpstr>
      <vt:lpstr>保護者へのアンケート</vt:lpstr>
      <vt:lpstr>保護者へのアンケート</vt:lpstr>
      <vt:lpstr>保護者へのアンケート</vt:lpstr>
      <vt:lpstr>保護者へのアンケート</vt:lpstr>
      <vt:lpstr>保護者へのアンケート</vt:lpstr>
      <vt:lpstr>保護者へのアンケート</vt:lpstr>
      <vt:lpstr>保護者へのアンケート</vt:lpstr>
      <vt:lpstr>平成２６年度の学校経営について</vt:lpstr>
      <vt:lpstr>平成２６年度行事予定</vt:lpstr>
    </vt:vector>
  </TitlesOfParts>
  <Company>郡山市教育委員会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平成２５年度　学校評価</dc:title>
  <dc:creator>TPC-S46002X</dc:creator>
  <cp:lastModifiedBy>TPC-S46002X</cp:lastModifiedBy>
  <cp:revision>20</cp:revision>
  <dcterms:created xsi:type="dcterms:W3CDTF">2014-02-21T03:54:46Z</dcterms:created>
  <dcterms:modified xsi:type="dcterms:W3CDTF">2014-02-23T22:21:55Z</dcterms:modified>
</cp:coreProperties>
</file>