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sp>
        <p:nvSpPr>
          <p:cNvPr id="21" name="フリーフォーム 20"/>
          <p:cNvSpPr>
            <a:spLocks/>
          </p:cNvSpPr>
          <p:nvPr/>
        </p:nvSpPr>
        <p:spPr bwMode="auto">
          <a:xfrm>
            <a:off x="0" y="4039613"/>
            <a:ext cx="9134856"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9" name="タイトル 28"/>
          <p:cNvSpPr>
            <a:spLocks noGrp="1"/>
          </p:cNvSpPr>
          <p:nvPr>
            <p:ph type="ctrTitle"/>
          </p:nvPr>
        </p:nvSpPr>
        <p:spPr>
          <a:xfrm>
            <a:off x="857224" y="1214425"/>
            <a:ext cx="7358114" cy="1470025"/>
          </a:xfrm>
        </p:spPr>
        <p:txBody>
          <a:bodyPr>
            <a:normAutofit/>
          </a:bodyPr>
          <a:lstStyle>
            <a:lvl1pPr>
              <a:defRPr sz="4300">
                <a:solidFill>
                  <a:schemeClr val="tx2"/>
                </a:solidFill>
                <a:effectLst>
                  <a:glow rad="101600">
                    <a:schemeClr val="bg2">
                      <a:tint val="20000"/>
                      <a:alpha val="60000"/>
                    </a:schemeClr>
                  </a:glow>
                  <a:outerShdw blurRad="50800" dist="50800" dir="2700000" algn="tl" rotWithShape="0">
                    <a:srgbClr val="000000">
                      <a:alpha val="43137"/>
                    </a:srgbClr>
                  </a:outerShdw>
                </a:effectLst>
              </a:defRPr>
            </a:lvl1pPr>
          </a:lstStyle>
          <a:p>
            <a:r>
              <a:rPr kumimoji="0" lang="ja-JP" altLang="en-US" smtClean="0"/>
              <a:t>マスター タイトルの書式設定</a:t>
            </a:r>
            <a:endParaRPr kumimoji="0" lang="en-US"/>
          </a:p>
        </p:txBody>
      </p:sp>
      <p:sp>
        <p:nvSpPr>
          <p:cNvPr id="13" name="サブタイトル 12"/>
          <p:cNvSpPr>
            <a:spLocks noGrp="1"/>
          </p:cNvSpPr>
          <p:nvPr>
            <p:ph type="subTitle" idx="1"/>
          </p:nvPr>
        </p:nvSpPr>
        <p:spPr>
          <a:xfrm>
            <a:off x="857224" y="2708272"/>
            <a:ext cx="7358114" cy="928694"/>
          </a:xfrm>
        </p:spPr>
        <p:txBody>
          <a:bodyPr/>
          <a:lstStyle>
            <a:lvl1pPr marL="0" indent="0" algn="ctr">
              <a:buNone/>
              <a:defRPr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マスター サブタイトルの書式設定</a:t>
            </a:r>
            <a:endParaRPr kumimoji="0" lang="en-US"/>
          </a:p>
        </p:txBody>
      </p:sp>
      <p:sp>
        <p:nvSpPr>
          <p:cNvPr id="25" name="日付プレースホルダー 24"/>
          <p:cNvSpPr>
            <a:spLocks noGrp="1"/>
          </p:cNvSpPr>
          <p:nvPr>
            <p:ph type="dt" sz="half" idx="10"/>
          </p:nvPr>
        </p:nvSpPr>
        <p:spPr>
          <a:xfrm>
            <a:off x="0" y="0"/>
            <a:ext cx="2134800" cy="360000"/>
          </a:xfrm>
        </p:spPr>
        <p:txBody>
          <a:bodyPr/>
          <a:lstStyle/>
          <a:p>
            <a:fld id="{24029E89-F5D7-4113-BBAB-13BA6D9E5E97}" type="datetimeFigureOut">
              <a:rPr kumimoji="1" lang="ja-JP" altLang="en-US" smtClean="0"/>
              <a:t>2014/2/24</a:t>
            </a:fld>
            <a:endParaRPr kumimoji="1" lang="ja-JP" altLang="en-US"/>
          </a:p>
        </p:txBody>
      </p:sp>
      <p:sp>
        <p:nvSpPr>
          <p:cNvPr id="4" name="フッター プレースホルダー 3"/>
          <p:cNvSpPr>
            <a:spLocks noGrp="1"/>
          </p:cNvSpPr>
          <p:nvPr>
            <p:ph type="ftr" sz="quarter" idx="11"/>
          </p:nvPr>
        </p:nvSpPr>
        <p:spPr>
          <a:xfrm>
            <a:off x="2199600" y="0"/>
            <a:ext cx="4500000" cy="360000"/>
          </a:xfrm>
        </p:spPr>
        <p:txBody>
          <a:bodyPr/>
          <a:lstStyle/>
          <a:p>
            <a:endParaRPr kumimoji="1" lang="ja-JP" altLang="en-US"/>
          </a:p>
        </p:txBody>
      </p:sp>
      <p:sp>
        <p:nvSpPr>
          <p:cNvPr id="28" name="スライド番号プレースホルダー 27"/>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
        <p:nvSpPr>
          <p:cNvPr id="36" name="フリーフォーム 35"/>
          <p:cNvSpPr>
            <a:spLocks/>
          </p:cNvSpPr>
          <p:nvPr/>
        </p:nvSpPr>
        <p:spPr bwMode="auto">
          <a:xfrm>
            <a:off x="0" y="3071810"/>
            <a:ext cx="9144000" cy="1115989"/>
          </a:xfrm>
          <a:custGeom>
            <a:avLst/>
            <a:gdLst/>
            <a:ahLst/>
            <a:cxnLst>
              <a:cxn ang="0">
                <a:pos x="0" y="887"/>
              </a:cxn>
              <a:cxn ang="0">
                <a:pos x="240" y="896"/>
              </a:cxn>
              <a:cxn ang="0">
                <a:pos x="888" y="904"/>
              </a:cxn>
              <a:cxn ang="0">
                <a:pos x="1327" y="896"/>
              </a:cxn>
              <a:cxn ang="0">
                <a:pos x="1817" y="887"/>
              </a:cxn>
              <a:cxn ang="0">
                <a:pos x="2381" y="879"/>
              </a:cxn>
              <a:cxn ang="0">
                <a:pos x="2971" y="846"/>
              </a:cxn>
              <a:cxn ang="0">
                <a:pos x="3585" y="804"/>
              </a:cxn>
              <a:cxn ang="0">
                <a:pos x="4199" y="755"/>
              </a:cxn>
              <a:cxn ang="0">
                <a:pos x="4821" y="680"/>
              </a:cxn>
              <a:cxn ang="0">
                <a:pos x="5128" y="638"/>
              </a:cxn>
              <a:cxn ang="0">
                <a:pos x="5427" y="589"/>
              </a:cxn>
              <a:cxn ang="0">
                <a:pos x="5718" y="539"/>
              </a:cxn>
              <a:cxn ang="0">
                <a:pos x="6000" y="481"/>
              </a:cxn>
              <a:cxn ang="0">
                <a:pos x="6274" y="414"/>
              </a:cxn>
              <a:cxn ang="0">
                <a:pos x="6531" y="340"/>
              </a:cxn>
              <a:cxn ang="0">
                <a:pos x="6780" y="257"/>
              </a:cxn>
              <a:cxn ang="0">
                <a:pos x="7004" y="190"/>
              </a:cxn>
              <a:cxn ang="0">
                <a:pos x="7220" y="91"/>
              </a:cxn>
              <a:cxn ang="0">
                <a:pos x="7411" y="0"/>
              </a:cxn>
            </a:cxnLst>
            <a:rect l="0" t="0" r="0" b="0"/>
            <a:pathLst>
              <a:path w="7411" h="904">
                <a:moveTo>
                  <a:pt x="0" y="887"/>
                </a:moveTo>
                <a:lnTo>
                  <a:pt x="240" y="896"/>
                </a:lnTo>
                <a:lnTo>
                  <a:pt x="888" y="904"/>
                </a:lnTo>
                <a:lnTo>
                  <a:pt x="1327" y="896"/>
                </a:lnTo>
                <a:lnTo>
                  <a:pt x="1817" y="887"/>
                </a:lnTo>
                <a:lnTo>
                  <a:pt x="2381" y="879"/>
                </a:lnTo>
                <a:lnTo>
                  <a:pt x="2971" y="846"/>
                </a:lnTo>
                <a:lnTo>
                  <a:pt x="3585" y="804"/>
                </a:lnTo>
                <a:lnTo>
                  <a:pt x="4199" y="755"/>
                </a:lnTo>
                <a:lnTo>
                  <a:pt x="4821" y="680"/>
                </a:lnTo>
                <a:lnTo>
                  <a:pt x="5128" y="638"/>
                </a:lnTo>
                <a:lnTo>
                  <a:pt x="5427" y="589"/>
                </a:lnTo>
                <a:lnTo>
                  <a:pt x="5718" y="539"/>
                </a:lnTo>
                <a:lnTo>
                  <a:pt x="6000" y="481"/>
                </a:lnTo>
                <a:lnTo>
                  <a:pt x="6274" y="414"/>
                </a:lnTo>
                <a:lnTo>
                  <a:pt x="6531" y="340"/>
                </a:lnTo>
                <a:lnTo>
                  <a:pt x="6780" y="257"/>
                </a:lnTo>
                <a:lnTo>
                  <a:pt x="7004" y="190"/>
                </a:lnTo>
                <a:lnTo>
                  <a:pt x="7220" y="91"/>
                </a:lnTo>
                <a:lnTo>
                  <a:pt x="7411" y="0"/>
                </a:lnTo>
              </a:path>
            </a:pathLst>
          </a:custGeom>
          <a:noFill/>
          <a:ln w="127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 name="フリーフォーム 37"/>
          <p:cNvSpPr>
            <a:spLocks/>
          </p:cNvSpPr>
          <p:nvPr/>
        </p:nvSpPr>
        <p:spPr bwMode="auto">
          <a:xfrm>
            <a:off x="0" y="3952661"/>
            <a:ext cx="9144000" cy="369116"/>
          </a:xfrm>
          <a:custGeom>
            <a:avLst/>
            <a:gdLst/>
            <a:ahLst/>
            <a:cxnLst>
              <a:cxn ang="0">
                <a:pos x="0" y="17"/>
              </a:cxn>
              <a:cxn ang="0">
                <a:pos x="581" y="33"/>
              </a:cxn>
              <a:cxn ang="0">
                <a:pos x="1933" y="75"/>
              </a:cxn>
              <a:cxn ang="0">
                <a:pos x="2747" y="116"/>
              </a:cxn>
              <a:cxn ang="0">
                <a:pos x="3552" y="141"/>
              </a:cxn>
              <a:cxn ang="0">
                <a:pos x="4265" y="182"/>
              </a:cxn>
              <a:cxn ang="0">
                <a:pos x="4581" y="216"/>
              </a:cxn>
              <a:cxn ang="0">
                <a:pos x="4838" y="241"/>
              </a:cxn>
              <a:cxn ang="0">
                <a:pos x="5145" y="274"/>
              </a:cxn>
              <a:cxn ang="0">
                <a:pos x="5477" y="290"/>
              </a:cxn>
              <a:cxn ang="0">
                <a:pos x="5875" y="299"/>
              </a:cxn>
              <a:cxn ang="0">
                <a:pos x="6083" y="299"/>
              </a:cxn>
              <a:cxn ang="0">
                <a:pos x="6290" y="290"/>
              </a:cxn>
              <a:cxn ang="0">
                <a:pos x="6514" y="265"/>
              </a:cxn>
              <a:cxn ang="0">
                <a:pos x="6722" y="232"/>
              </a:cxn>
              <a:cxn ang="0">
                <a:pos x="6921" y="199"/>
              </a:cxn>
              <a:cxn ang="0">
                <a:pos x="7104" y="141"/>
              </a:cxn>
              <a:cxn ang="0">
                <a:pos x="7187" y="116"/>
              </a:cxn>
              <a:cxn ang="0">
                <a:pos x="7270" y="83"/>
              </a:cxn>
              <a:cxn ang="0">
                <a:pos x="7344" y="41"/>
              </a:cxn>
              <a:cxn ang="0">
                <a:pos x="7411" y="0"/>
              </a:cxn>
            </a:cxnLst>
            <a:rect l="0" t="0" r="0" b="0"/>
            <a:pathLst>
              <a:path w="7411" h="299">
                <a:moveTo>
                  <a:pt x="0" y="17"/>
                </a:moveTo>
                <a:lnTo>
                  <a:pt x="581" y="33"/>
                </a:lnTo>
                <a:lnTo>
                  <a:pt x="1933" y="75"/>
                </a:lnTo>
                <a:lnTo>
                  <a:pt x="2747" y="116"/>
                </a:lnTo>
                <a:lnTo>
                  <a:pt x="3552" y="141"/>
                </a:lnTo>
                <a:lnTo>
                  <a:pt x="4265" y="182"/>
                </a:lnTo>
                <a:lnTo>
                  <a:pt x="4581" y="216"/>
                </a:lnTo>
                <a:lnTo>
                  <a:pt x="4838" y="241"/>
                </a:lnTo>
                <a:lnTo>
                  <a:pt x="5145" y="274"/>
                </a:lnTo>
                <a:lnTo>
                  <a:pt x="5477" y="290"/>
                </a:lnTo>
                <a:lnTo>
                  <a:pt x="5875" y="299"/>
                </a:lnTo>
                <a:lnTo>
                  <a:pt x="6083" y="299"/>
                </a:lnTo>
                <a:lnTo>
                  <a:pt x="6290" y="290"/>
                </a:lnTo>
                <a:lnTo>
                  <a:pt x="6514" y="265"/>
                </a:lnTo>
                <a:lnTo>
                  <a:pt x="6722" y="232"/>
                </a:lnTo>
                <a:lnTo>
                  <a:pt x="6921" y="199"/>
                </a:lnTo>
                <a:lnTo>
                  <a:pt x="7104" y="141"/>
                </a:lnTo>
                <a:lnTo>
                  <a:pt x="7187" y="116"/>
                </a:lnTo>
                <a:lnTo>
                  <a:pt x="7270" y="83"/>
                </a:lnTo>
                <a:lnTo>
                  <a:pt x="7344" y="41"/>
                </a:lnTo>
                <a:lnTo>
                  <a:pt x="7411" y="0"/>
                </a:lnTo>
              </a:path>
            </a:pathLst>
          </a:custGeom>
          <a:noFill/>
          <a:ln w="9525" cap="flat" cmpd="sng" algn="ctr">
            <a:solidFill>
              <a:schemeClr val="accent1">
                <a:lumMod val="40000"/>
                <a:lumOff val="6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 name="フリーフォーム 38"/>
          <p:cNvSpPr>
            <a:spLocks/>
          </p:cNvSpPr>
          <p:nvPr/>
        </p:nvSpPr>
        <p:spPr bwMode="auto">
          <a:xfrm>
            <a:off x="0" y="3809785"/>
            <a:ext cx="9144000"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 name="フリーフォーム 39"/>
          <p:cNvSpPr>
            <a:spLocks/>
          </p:cNvSpPr>
          <p:nvPr/>
        </p:nvSpPr>
        <p:spPr bwMode="auto">
          <a:xfrm>
            <a:off x="0" y="4090553"/>
            <a:ext cx="91440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 name="フリーフォーム 40"/>
          <p:cNvSpPr>
            <a:spLocks/>
          </p:cNvSpPr>
          <p:nvPr/>
        </p:nvSpPr>
        <p:spPr bwMode="auto">
          <a:xfrm>
            <a:off x="0" y="4325364"/>
            <a:ext cx="9144000" cy="553056"/>
          </a:xfrm>
          <a:custGeom>
            <a:avLst/>
            <a:gdLst/>
            <a:ahLst/>
            <a:cxnLst>
              <a:cxn ang="0">
                <a:pos x="0" y="448"/>
              </a:cxn>
              <a:cxn ang="0">
                <a:pos x="896" y="349"/>
              </a:cxn>
              <a:cxn ang="0">
                <a:pos x="1850" y="258"/>
              </a:cxn>
              <a:cxn ang="0">
                <a:pos x="3012" y="150"/>
              </a:cxn>
              <a:cxn ang="0">
                <a:pos x="3635" y="108"/>
              </a:cxn>
              <a:cxn ang="0">
                <a:pos x="4257" y="67"/>
              </a:cxn>
              <a:cxn ang="0">
                <a:pos x="4879" y="34"/>
              </a:cxn>
              <a:cxn ang="0">
                <a:pos x="5477" y="9"/>
              </a:cxn>
              <a:cxn ang="0">
                <a:pos x="6050" y="0"/>
              </a:cxn>
              <a:cxn ang="0">
                <a:pos x="6572" y="9"/>
              </a:cxn>
              <a:cxn ang="0">
                <a:pos x="6813" y="17"/>
              </a:cxn>
              <a:cxn ang="0">
                <a:pos x="7029" y="34"/>
              </a:cxn>
              <a:cxn ang="0">
                <a:pos x="7228" y="50"/>
              </a:cxn>
              <a:cxn ang="0">
                <a:pos x="7411" y="83"/>
              </a:cxn>
            </a:cxnLst>
            <a:rect l="0" t="0" r="0" b="0"/>
            <a:pathLst>
              <a:path w="7411" h="448">
                <a:moveTo>
                  <a:pt x="0" y="448"/>
                </a:moveTo>
                <a:lnTo>
                  <a:pt x="896" y="349"/>
                </a:lnTo>
                <a:lnTo>
                  <a:pt x="1850" y="258"/>
                </a:lnTo>
                <a:lnTo>
                  <a:pt x="3012" y="150"/>
                </a:lnTo>
                <a:lnTo>
                  <a:pt x="3635" y="108"/>
                </a:lnTo>
                <a:lnTo>
                  <a:pt x="4257" y="67"/>
                </a:lnTo>
                <a:lnTo>
                  <a:pt x="4879" y="34"/>
                </a:lnTo>
                <a:lnTo>
                  <a:pt x="5477" y="9"/>
                </a:lnTo>
                <a:lnTo>
                  <a:pt x="6050" y="0"/>
                </a:lnTo>
                <a:lnTo>
                  <a:pt x="6572" y="9"/>
                </a:lnTo>
                <a:lnTo>
                  <a:pt x="6813" y="17"/>
                </a:lnTo>
                <a:lnTo>
                  <a:pt x="7029" y="34"/>
                </a:lnTo>
                <a:lnTo>
                  <a:pt x="7228" y="50"/>
                </a:lnTo>
                <a:lnTo>
                  <a:pt x="7411" y="83"/>
                </a:lnTo>
              </a:path>
            </a:pathLst>
          </a:custGeom>
          <a:noFill/>
          <a:ln w="12700"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2" name="フリーフォーム 21"/>
          <p:cNvSpPr>
            <a:spLocks/>
          </p:cNvSpPr>
          <p:nvPr/>
        </p:nvSpPr>
        <p:spPr bwMode="auto">
          <a:xfrm>
            <a:off x="143256" y="407194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4" name="フリーフォーム 23"/>
          <p:cNvSpPr>
            <a:spLocks/>
          </p:cNvSpPr>
          <p:nvPr/>
        </p:nvSpPr>
        <p:spPr bwMode="auto">
          <a:xfrm>
            <a:off x="152400" y="4019116"/>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43256" y="371475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152400" y="3881224"/>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2" name="グループ化 1"/>
          <p:cNvGrpSpPr/>
          <p:nvPr/>
        </p:nvGrpSpPr>
        <p:grpSpPr>
          <a:xfrm>
            <a:off x="7530770" y="3871493"/>
            <a:ext cx="1541824" cy="1424221"/>
            <a:chOff x="7286645" y="3871493"/>
            <a:chExt cx="1541824" cy="1424221"/>
          </a:xfrm>
          <a:gradFill>
            <a:gsLst>
              <a:gs pos="0">
                <a:schemeClr val="accent1">
                  <a:alpha val="20000"/>
                </a:schemeClr>
              </a:gs>
              <a:gs pos="100000">
                <a:schemeClr val="accent1"/>
              </a:gs>
            </a:gsLst>
            <a:lin ang="5400000" scaled="1"/>
          </a:gradFill>
        </p:grpSpPr>
        <p:sp>
          <p:nvSpPr>
            <p:cNvPr id="18" name="フリーフォーム 17"/>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19" name="フリーフォーム 18"/>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20" name="フリーフォーム 19"/>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612"/>
            <a:ext cx="8229600" cy="1143000"/>
          </a:xfrm>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601169"/>
            <a:ext cx="8229600" cy="4687200"/>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31" name="日付プレースホルダー 30"/>
          <p:cNvSpPr>
            <a:spLocks noGrp="1"/>
          </p:cNvSpPr>
          <p:nvPr>
            <p:ph type="dt" sz="half" idx="10"/>
          </p:nvPr>
        </p:nvSpPr>
        <p:spPr>
          <a:xfrm>
            <a:off x="0" y="0"/>
            <a:ext cx="2133600" cy="360000"/>
          </a:xfrm>
        </p:spPr>
        <p:txBody>
          <a:bodyPr/>
          <a:lstStyle/>
          <a:p>
            <a:fld id="{24029E89-F5D7-4113-BBAB-13BA6D9E5E97}" type="datetimeFigureOut">
              <a:rPr kumimoji="1" lang="ja-JP" altLang="en-US" smtClean="0"/>
              <a:t>2014/2/24</a:t>
            </a:fld>
            <a:endParaRPr kumimoji="1" lang="ja-JP" altLang="en-US"/>
          </a:p>
        </p:txBody>
      </p:sp>
      <p:sp>
        <p:nvSpPr>
          <p:cNvPr id="32" name="フッター プレースホルダー 31"/>
          <p:cNvSpPr>
            <a:spLocks noGrp="1"/>
          </p:cNvSpPr>
          <p:nvPr>
            <p:ph type="ftr" sz="quarter" idx="11"/>
          </p:nvPr>
        </p:nvSpPr>
        <p:spPr>
          <a:xfrm>
            <a:off x="2199600" y="0"/>
            <a:ext cx="4500000" cy="361347"/>
          </a:xfrm>
        </p:spPr>
        <p:txBody>
          <a:bodyPr/>
          <a:lstStyle/>
          <a:p>
            <a:endParaRPr kumimoji="1" lang="ja-JP" altLang="en-US"/>
          </a:p>
        </p:txBody>
      </p:sp>
      <p:sp>
        <p:nvSpPr>
          <p:cNvPr id="33" name="スライド番号プレースホルダー 32"/>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5"/>
            <a:ext cx="2057400" cy="5929352"/>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5556" y="500044"/>
            <a:ext cx="6019800" cy="5929353"/>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4" name="日付プレースホルダー 23"/>
          <p:cNvSpPr>
            <a:spLocks noGrp="1"/>
          </p:cNvSpPr>
          <p:nvPr>
            <p:ph type="dt" sz="half" idx="10"/>
          </p:nvPr>
        </p:nvSpPr>
        <p:spPr>
          <a:xfrm>
            <a:off x="0" y="0"/>
            <a:ext cx="2133600" cy="360000"/>
          </a:xfrm>
        </p:spPr>
        <p:txBody>
          <a:bodyPr/>
          <a:lstStyle/>
          <a:p>
            <a:fld id="{24029E89-F5D7-4113-BBAB-13BA6D9E5E97}" type="datetimeFigureOut">
              <a:rPr kumimoji="1" lang="ja-JP" altLang="en-US" smtClean="0"/>
              <a:t>2014/2/24</a:t>
            </a:fld>
            <a:endParaRPr kumimoji="1" lang="ja-JP" altLang="en-US"/>
          </a:p>
        </p:txBody>
      </p:sp>
      <p:sp>
        <p:nvSpPr>
          <p:cNvPr id="25" name="フッター プレースホルダー 24"/>
          <p:cNvSpPr>
            <a:spLocks noGrp="1"/>
          </p:cNvSpPr>
          <p:nvPr>
            <p:ph type="ftr" sz="quarter" idx="11"/>
          </p:nvPr>
        </p:nvSpPr>
        <p:spPr>
          <a:xfrm>
            <a:off x="2199600" y="0"/>
            <a:ext cx="4500000" cy="361347"/>
          </a:xfrm>
        </p:spPr>
        <p:txBody>
          <a:bodyPr/>
          <a:lstStyle/>
          <a:p>
            <a:endParaRPr kumimoji="1" lang="ja-JP" altLang="en-US"/>
          </a:p>
        </p:txBody>
      </p:sp>
      <p:sp>
        <p:nvSpPr>
          <p:cNvPr id="26" name="スライド番号プレースホルダー 25"/>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428596" y="1614477"/>
            <a:ext cx="8229600" cy="46872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fld id="{24029E89-F5D7-4113-BBAB-13BA6D9E5E97}" type="datetimeFigureOut">
              <a:rPr kumimoji="1" lang="ja-JP" altLang="en-US" smtClean="0"/>
              <a:t>2014/2/24</a:t>
            </a:fld>
            <a:endParaRPr kumimoji="1" lang="ja-JP" altLang="en-US"/>
          </a:p>
        </p:txBody>
      </p:sp>
      <p:sp>
        <p:nvSpPr>
          <p:cNvPr id="5" name="フッター プレースホルダー 4"/>
          <p:cNvSpPr>
            <a:spLocks noGrp="1"/>
          </p:cNvSpPr>
          <p:nvPr>
            <p:ph type="ftr" sz="quarter" idx="11"/>
          </p:nvPr>
        </p:nvSpPr>
        <p:spPr>
          <a:xfrm>
            <a:off x="2199599" y="0"/>
            <a:ext cx="4500000" cy="360000"/>
          </a:xfrm>
        </p:spPr>
        <p:txBody>
          <a:bodyPr/>
          <a:lstStyle/>
          <a:p>
            <a:endParaRPr kumimoji="1" lang="ja-JP" altLang="en-US"/>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82544" y="2698740"/>
            <a:ext cx="7772400" cy="1362075"/>
          </a:xfrm>
        </p:spPr>
        <p:txBody>
          <a:bodyPr anchor="t"/>
          <a:lstStyle>
            <a:lvl1pPr algn="l">
              <a:defRPr sz="4000" b="1" cap="all"/>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82544" y="1176322"/>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fld id="{24029E89-F5D7-4113-BBAB-13BA6D9E5E97}" type="datetimeFigureOut">
              <a:rPr kumimoji="1" lang="ja-JP" altLang="en-US" smtClean="0"/>
              <a:t>2014/2/24</a:t>
            </a:fld>
            <a:endParaRPr kumimoji="1" lang="ja-JP" altLang="en-US"/>
          </a:p>
        </p:txBody>
      </p:sp>
      <p:sp>
        <p:nvSpPr>
          <p:cNvPr id="5" name="フッター プレースホルダー 4"/>
          <p:cNvSpPr>
            <a:spLocks noGrp="1"/>
          </p:cNvSpPr>
          <p:nvPr>
            <p:ph type="ftr" sz="quarter" idx="11"/>
          </p:nvPr>
        </p:nvSpPr>
        <p:spPr>
          <a:xfrm>
            <a:off x="2199600" y="0"/>
            <a:ext cx="4500000" cy="360000"/>
          </a:xfrm>
        </p:spPr>
        <p:txBody>
          <a:bodyPr/>
          <a:lstStyle/>
          <a:p>
            <a:endParaRPr kumimoji="1" lang="ja-JP" altLang="en-US"/>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grpSp>
        <p:nvGrpSpPr>
          <p:cNvPr id="7" name="グループ化 6"/>
          <p:cNvGrpSpPr>
            <a:grpSpLocks/>
          </p:cNvGrpSpPr>
          <p:nvPr/>
        </p:nvGrpSpPr>
        <p:grpSpPr bwMode="auto">
          <a:xfrm>
            <a:off x="-16016" y="0"/>
            <a:ext cx="9144000" cy="6858024"/>
            <a:chOff x="-129" y="-42"/>
            <a:chExt cx="6177" cy="4355"/>
          </a:xfrm>
        </p:grpSpPr>
        <p:sp>
          <p:nvSpPr>
            <p:cNvPr id="24" name="フリーフォーム 23"/>
            <p:cNvSpPr>
              <a:spLocks/>
            </p:cNvSpPr>
            <p:nvPr/>
          </p:nvSpPr>
          <p:spPr bwMode="auto">
            <a:xfrm>
              <a:off x="-122" y="-42"/>
              <a:ext cx="5811"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5" name="フリーフォーム 24"/>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29" y="1692"/>
              <a:ext cx="6170"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8" name="フリーフォーム 27"/>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8" name="グループ化 7"/>
          <p:cNvGrpSpPr/>
          <p:nvPr/>
        </p:nvGrpSpPr>
        <p:grpSpPr>
          <a:xfrm>
            <a:off x="7270629" y="3871493"/>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30" name="フリーフォーム 29"/>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1" name="フリーフォーム 30"/>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2" name="フリーフォーム 31"/>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9" name="グループ化 8"/>
          <p:cNvGrpSpPr/>
          <p:nvPr/>
        </p:nvGrpSpPr>
        <p:grpSpPr>
          <a:xfrm>
            <a:off x="6341934" y="5000636"/>
            <a:ext cx="1071570"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34" name="フリーフォーム 33"/>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6" name="フリーフォーム 35"/>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37" name="フリーフォーム 36"/>
          <p:cNvSpPr>
            <a:spLocks/>
          </p:cNvSpPr>
          <p:nvPr/>
        </p:nvSpPr>
        <p:spPr bwMode="auto">
          <a:xfrm>
            <a:off x="5841868"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9" name="フリーフォーム 38"/>
          <p:cNvSpPr>
            <a:spLocks/>
          </p:cNvSpPr>
          <p:nvPr/>
        </p:nvSpPr>
        <p:spPr bwMode="auto">
          <a:xfrm rot="5400000">
            <a:off x="7322976" y="5055119"/>
            <a:ext cx="1894702" cy="167838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nvGrpSpPr>
          <p:cNvPr id="10" name="グループ化 9"/>
          <p:cNvGrpSpPr/>
          <p:nvPr/>
        </p:nvGrpSpPr>
        <p:grpSpPr>
          <a:xfrm>
            <a:off x="7286645" y="3871493"/>
            <a:ext cx="1541824" cy="1424221"/>
            <a:chOff x="7286645" y="3871493"/>
            <a:chExt cx="1541824" cy="1424221"/>
          </a:xfrm>
          <a:gradFill>
            <a:gsLst>
              <a:gs pos="1000">
                <a:schemeClr val="accent1">
                  <a:alpha val="20000"/>
                </a:schemeClr>
              </a:gs>
              <a:gs pos="100000">
                <a:schemeClr val="accent1"/>
              </a:gs>
            </a:gsLst>
            <a:lin ang="5400000" scaled="1"/>
          </a:gradFill>
        </p:grpSpPr>
        <p:sp>
          <p:nvSpPr>
            <p:cNvPr id="33" name="フリーフォーム 32"/>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0" name="フリーフォーム 39"/>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1" name="フリーフォーム 40"/>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11" name="グループ化 10"/>
          <p:cNvGrpSpPr/>
          <p:nvPr/>
        </p:nvGrpSpPr>
        <p:grpSpPr>
          <a:xfrm>
            <a:off x="6357950" y="5000636"/>
            <a:ext cx="1071570" cy="1036602"/>
            <a:chOff x="6357950" y="5000636"/>
            <a:chExt cx="1071570" cy="1036602"/>
          </a:xfrm>
          <a:gradFill>
            <a:gsLst>
              <a:gs pos="0">
                <a:schemeClr val="accent1">
                  <a:alpha val="20000"/>
                </a:schemeClr>
              </a:gs>
              <a:gs pos="100000">
                <a:schemeClr val="accent1"/>
              </a:gs>
            </a:gsLst>
            <a:lin ang="5400000" scaled="1"/>
          </a:gradFill>
        </p:grpSpPr>
        <p:sp>
          <p:nvSpPr>
            <p:cNvPr id="43" name="フリーフォーム 4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4" name="フリーフォーム 4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5" name="フリーフォーム 4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46" name="フリーフォーム 45"/>
          <p:cNvSpPr>
            <a:spLocks/>
          </p:cNvSpPr>
          <p:nvPr/>
        </p:nvSpPr>
        <p:spPr bwMode="auto">
          <a:xfrm>
            <a:off x="5857884"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428596"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fld id="{24029E89-F5D7-4113-BBAB-13BA6D9E5E97}" type="datetimeFigureOut">
              <a:rPr kumimoji="1" lang="ja-JP" altLang="en-US" smtClean="0"/>
              <a:t>2014/2/24</a:t>
            </a:fld>
            <a:endParaRPr kumimoji="1" lang="ja-JP" altLang="en-US"/>
          </a:p>
        </p:txBody>
      </p:sp>
      <p:sp>
        <p:nvSpPr>
          <p:cNvPr id="6" name="フッター プレースホルダー 5"/>
          <p:cNvSpPr>
            <a:spLocks noGrp="1"/>
          </p:cNvSpPr>
          <p:nvPr>
            <p:ph type="ftr" sz="quarter" idx="11"/>
          </p:nvPr>
        </p:nvSpPr>
        <p:spPr>
          <a:xfrm>
            <a:off x="2199600" y="0"/>
            <a:ext cx="4500000" cy="360000"/>
          </a:xfrm>
        </p:spPr>
        <p:txBody>
          <a:bodyPr/>
          <a:lstStyle/>
          <a:p>
            <a:endParaRPr kumimoji="1"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28678"/>
            <a:ext cx="8229600" cy="571496"/>
          </a:xfrm>
        </p:spPr>
        <p:txBody>
          <a:bodyP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2"/>
          </p:nvPr>
        </p:nvSpPr>
        <p:spPr>
          <a:xfrm>
            <a:off x="457200" y="2174876"/>
            <a:ext cx="4040188"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6" name="コンテンツ プレースホルダー 5"/>
          <p:cNvSpPr>
            <a:spLocks noGrp="1"/>
          </p:cNvSpPr>
          <p:nvPr>
            <p:ph sz="quarter" idx="4"/>
          </p:nvPr>
        </p:nvSpPr>
        <p:spPr>
          <a:xfrm>
            <a:off x="4645027" y="2174876"/>
            <a:ext cx="4041775"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a:xfrm>
            <a:off x="0" y="0"/>
            <a:ext cx="2134800" cy="360000"/>
          </a:xfrm>
        </p:spPr>
        <p:txBody>
          <a:bodyPr/>
          <a:lstStyle/>
          <a:p>
            <a:fld id="{24029E89-F5D7-4113-BBAB-13BA6D9E5E97}" type="datetimeFigureOut">
              <a:rPr kumimoji="1" lang="ja-JP" altLang="en-US" smtClean="0"/>
              <a:t>2014/2/24</a:t>
            </a:fld>
            <a:endParaRPr kumimoji="1" lang="ja-JP" altLang="en-US"/>
          </a:p>
        </p:txBody>
      </p:sp>
      <p:sp>
        <p:nvSpPr>
          <p:cNvPr id="8" name="フッター プレースホルダー 7"/>
          <p:cNvSpPr>
            <a:spLocks noGrp="1"/>
          </p:cNvSpPr>
          <p:nvPr>
            <p:ph type="ftr" sz="quarter" idx="11"/>
          </p:nvPr>
        </p:nvSpPr>
        <p:spPr>
          <a:xfrm>
            <a:off x="2199600" y="0"/>
            <a:ext cx="4500000" cy="360000"/>
          </a:xfrm>
        </p:spPr>
        <p:txBody>
          <a:bodyPr/>
          <a:lstStyle/>
          <a:p>
            <a:endParaRPr kumimoji="1" lang="ja-JP" altLang="en-US"/>
          </a:p>
        </p:txBody>
      </p:sp>
      <p:sp>
        <p:nvSpPr>
          <p:cNvPr id="9" name="スライド番号プレースホルダー 8"/>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571744"/>
            <a:ext cx="8229600" cy="1143000"/>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a:xfrm>
            <a:off x="0" y="0"/>
            <a:ext cx="2133600" cy="360000"/>
          </a:xfrm>
        </p:spPr>
        <p:txBody>
          <a:bodyPr/>
          <a:lstStyle/>
          <a:p>
            <a:fld id="{24029E89-F5D7-4113-BBAB-13BA6D9E5E97}" type="datetimeFigureOut">
              <a:rPr kumimoji="1" lang="ja-JP" altLang="en-US" smtClean="0"/>
              <a:t>2014/2/24</a:t>
            </a:fld>
            <a:endParaRPr kumimoji="1" lang="ja-JP" altLang="en-US"/>
          </a:p>
        </p:txBody>
      </p:sp>
      <p:sp>
        <p:nvSpPr>
          <p:cNvPr id="4" name="フッター プレースホルダー 3"/>
          <p:cNvSpPr>
            <a:spLocks noGrp="1"/>
          </p:cNvSpPr>
          <p:nvPr>
            <p:ph type="ftr" sz="quarter" idx="11"/>
          </p:nvPr>
        </p:nvSpPr>
        <p:spPr>
          <a:xfrm>
            <a:off x="2199600" y="0"/>
            <a:ext cx="4500000" cy="360000"/>
          </a:xfrm>
        </p:spPr>
        <p:txBody>
          <a:bodyPr/>
          <a:lstStyle/>
          <a:p>
            <a:endParaRPr kumimoji="1" lang="ja-JP" altLang="en-US"/>
          </a:p>
        </p:txBody>
      </p:sp>
      <p:sp>
        <p:nvSpPr>
          <p:cNvPr id="5" name="スライド番号プレースホルダー 4"/>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0" y="0"/>
            <a:ext cx="2133600" cy="360000"/>
          </a:xfrm>
        </p:spPr>
        <p:txBody>
          <a:bodyPr/>
          <a:lstStyle/>
          <a:p>
            <a:fld id="{24029E89-F5D7-4113-BBAB-13BA6D9E5E97}" type="datetimeFigureOut">
              <a:rPr kumimoji="1" lang="ja-JP" altLang="en-US" smtClean="0"/>
              <a:t>2014/2/24</a:t>
            </a:fld>
            <a:endParaRPr kumimoji="1" lang="ja-JP" altLang="en-US"/>
          </a:p>
        </p:txBody>
      </p:sp>
      <p:sp>
        <p:nvSpPr>
          <p:cNvPr id="3" name="フッター プレースホルダー 2"/>
          <p:cNvSpPr>
            <a:spLocks noGrp="1"/>
          </p:cNvSpPr>
          <p:nvPr>
            <p:ph type="ftr" sz="quarter" idx="11"/>
          </p:nvPr>
        </p:nvSpPr>
        <p:spPr>
          <a:xfrm>
            <a:off x="2199600" y="0"/>
            <a:ext cx="4500000" cy="360000"/>
          </a:xfrm>
        </p:spPr>
        <p:txBody>
          <a:bodyPr/>
          <a:lstStyle/>
          <a:p>
            <a:endParaRPr kumimoji="1" lang="ja-JP" altLang="en-US"/>
          </a:p>
        </p:txBody>
      </p:sp>
      <p:sp>
        <p:nvSpPr>
          <p:cNvPr id="4" name="スライド番号プレースホルダー 3"/>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1737" y="719158"/>
            <a:ext cx="3257544" cy="1162050"/>
          </a:xfrm>
        </p:spPr>
        <p:txBody>
          <a:bodyPr anchor="b"/>
          <a:lstStyle>
            <a:lvl1pPr algn="l">
              <a:defRPr sz="2000" b="1"/>
            </a:lvl1p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3814786" y="719158"/>
            <a:ext cx="4757742" cy="5710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ー 3"/>
          <p:cNvSpPr>
            <a:spLocks noGrp="1"/>
          </p:cNvSpPr>
          <p:nvPr>
            <p:ph type="body" sz="half" idx="2"/>
          </p:nvPr>
        </p:nvSpPr>
        <p:spPr>
          <a:xfrm>
            <a:off x="461737" y="1928804"/>
            <a:ext cx="3258000" cy="45005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3600" cy="360000"/>
          </a:xfrm>
        </p:spPr>
        <p:txBody>
          <a:bodyPr/>
          <a:lstStyle/>
          <a:p>
            <a:fld id="{24029E89-F5D7-4113-BBAB-13BA6D9E5E97}" type="datetimeFigureOut">
              <a:rPr kumimoji="1" lang="ja-JP" altLang="en-US" smtClean="0"/>
              <a:t>2014/2/24</a:t>
            </a:fld>
            <a:endParaRPr kumimoji="1"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
        <p:nvSpPr>
          <p:cNvPr id="10" name="フッター プレースホルダー 9"/>
          <p:cNvSpPr>
            <a:spLocks noGrp="1"/>
          </p:cNvSpPr>
          <p:nvPr>
            <p:ph type="ftr" sz="quarter" idx="11"/>
          </p:nvPr>
        </p:nvSpPr>
        <p:spPr>
          <a:xfrm>
            <a:off x="2199599" y="0"/>
            <a:ext cx="4500000" cy="360000"/>
          </a:xfrm>
        </p:spPr>
        <p:txBody>
          <a:bodyPr/>
          <a:lstStyle/>
          <a:p>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40472" y="4917323"/>
            <a:ext cx="7774866" cy="428628"/>
          </a:xfrm>
        </p:spPr>
        <p:txBody>
          <a:bodyPr anchor="b"/>
          <a:lstStyle>
            <a:lvl1pPr algn="l">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571472" y="623834"/>
            <a:ext cx="5486400" cy="4114800"/>
          </a:xfrm>
          <a:prstGeom prst="rect">
            <a:avLst/>
          </a:prstGeom>
          <a:noFill/>
          <a:ln w="241300" cmpd="thinThick">
            <a:solidFill>
              <a:schemeClr val="bg1"/>
            </a:solidFill>
            <a:prstDash val="solid"/>
            <a:miter lim="800000"/>
          </a:ln>
          <a:effectLst>
            <a:glow rad="101600">
              <a:schemeClr val="tx2">
                <a:alpha val="60000"/>
              </a:schemeClr>
            </a:glow>
          </a:effectLst>
          <a:scene3d>
            <a:camera prst="perspectiveFront"/>
            <a:lightRig rig="threePt" dir="t"/>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ー 3"/>
          <p:cNvSpPr>
            <a:spLocks noGrp="1"/>
          </p:cNvSpPr>
          <p:nvPr>
            <p:ph type="body" sz="half" idx="2"/>
          </p:nvPr>
        </p:nvSpPr>
        <p:spPr>
          <a:xfrm>
            <a:off x="428596" y="5429264"/>
            <a:ext cx="7786742" cy="10001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fld id="{24029E89-F5D7-4113-BBAB-13BA6D9E5E97}" type="datetimeFigureOut">
              <a:rPr kumimoji="1" lang="ja-JP" altLang="en-US" smtClean="0"/>
              <a:t>2014/2/24</a:t>
            </a:fld>
            <a:endParaRPr kumimoji="1" lang="ja-JP" altLang="en-US"/>
          </a:p>
        </p:txBody>
      </p:sp>
      <p:sp>
        <p:nvSpPr>
          <p:cNvPr id="6" name="フッター プレースホルダー 5"/>
          <p:cNvSpPr>
            <a:spLocks noGrp="1"/>
          </p:cNvSpPr>
          <p:nvPr>
            <p:ph type="ftr" sz="quarter" idx="11"/>
          </p:nvPr>
        </p:nvSpPr>
        <p:spPr>
          <a:xfrm>
            <a:off x="2199600" y="0"/>
            <a:ext cx="4500000" cy="361347"/>
          </a:xfrm>
        </p:spPr>
        <p:txBody>
          <a:bodyPr/>
          <a:lstStyle/>
          <a:p>
            <a:endParaRPr kumimoji="1"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4DAED744-DC39-4BC3-83F5-195BE7BB3F29}" type="slidenum">
              <a:rPr kumimoji="1" lang="ja-JP" altLang="en-US" smtClean="0"/>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 name="日付プレースホルダー 20"/>
          <p:cNvSpPr>
            <a:spLocks noGrp="1"/>
          </p:cNvSpPr>
          <p:nvPr>
            <p:ph type="dt" sz="half" idx="2"/>
          </p:nvPr>
        </p:nvSpPr>
        <p:spPr>
          <a:xfrm>
            <a:off x="0" y="0"/>
            <a:ext cx="2133600" cy="360000"/>
          </a:xfrm>
          <a:prstGeom prst="rect">
            <a:avLst/>
          </a:prstGeom>
        </p:spPr>
        <p:txBody>
          <a:bodyPr vert="horz" rtlCol="0" anchor="ctr"/>
          <a:lstStyle>
            <a:lvl1pPr algn="l" eaLnBrk="1" latinLnBrk="0" hangingPunct="1">
              <a:defRPr kumimoji="0" sz="1200">
                <a:solidFill>
                  <a:schemeClr val="tx2">
                    <a:shade val="50000"/>
                  </a:schemeClr>
                </a:solidFill>
              </a:defRPr>
            </a:lvl1pPr>
          </a:lstStyle>
          <a:p>
            <a:fld id="{24029E89-F5D7-4113-BBAB-13BA6D9E5E97}" type="datetimeFigureOut">
              <a:rPr kumimoji="1" lang="ja-JP" altLang="en-US" smtClean="0"/>
              <a:t>2014/2/24</a:t>
            </a:fld>
            <a:endParaRPr kumimoji="1" lang="ja-JP" altLang="en-US"/>
          </a:p>
        </p:txBody>
      </p:sp>
      <p:sp>
        <p:nvSpPr>
          <p:cNvPr id="10" name="フッター プレースホルダー 9"/>
          <p:cNvSpPr>
            <a:spLocks noGrp="1"/>
          </p:cNvSpPr>
          <p:nvPr>
            <p:ph type="ftr" sz="quarter" idx="3"/>
          </p:nvPr>
        </p:nvSpPr>
        <p:spPr>
          <a:xfrm>
            <a:off x="2198578" y="1"/>
            <a:ext cx="4500594" cy="361347"/>
          </a:xfrm>
          <a:prstGeom prst="rect">
            <a:avLst/>
          </a:prstGeom>
        </p:spPr>
        <p:txBody>
          <a:bodyPr vert="horz" rtlCol="0" anchor="ctr"/>
          <a:lstStyle>
            <a:lvl1pPr algn="ctr" eaLnBrk="1" latinLnBrk="0" hangingPunct="1">
              <a:defRPr kumimoji="0" sz="1200">
                <a:solidFill>
                  <a:schemeClr val="tx2">
                    <a:shade val="50000"/>
                  </a:schemeClr>
                </a:solidFill>
              </a:defRPr>
            </a:lvl1pPr>
          </a:lstStyle>
          <a:p>
            <a:endParaRPr kumimoji="1" lang="ja-JP" altLang="en-US"/>
          </a:p>
        </p:txBody>
      </p:sp>
      <p:sp>
        <p:nvSpPr>
          <p:cNvPr id="31" name="スライド番号プレースホルダー 30"/>
          <p:cNvSpPr>
            <a:spLocks noGrp="1"/>
          </p:cNvSpPr>
          <p:nvPr>
            <p:ph type="sldNum" sz="quarter" idx="4"/>
          </p:nvPr>
        </p:nvSpPr>
        <p:spPr>
          <a:xfrm>
            <a:off x="7715272" y="0"/>
            <a:ext cx="1428728" cy="360000"/>
          </a:xfrm>
          <a:prstGeom prst="rect">
            <a:avLst/>
          </a:prstGeom>
        </p:spPr>
        <p:txBody>
          <a:bodyPr vert="horz" rtlCol="0" anchor="ctr"/>
          <a:lstStyle>
            <a:lvl1pPr algn="ctr" eaLnBrk="1" latinLnBrk="0" hangingPunct="1">
              <a:defRPr kumimoji="0" sz="1200">
                <a:solidFill>
                  <a:schemeClr val="tx2">
                    <a:shade val="50000"/>
                  </a:schemeClr>
                </a:solidFill>
              </a:defRPr>
            </a:lvl1pPr>
          </a:lstStyle>
          <a:p>
            <a:fld id="{4DAED744-DC39-4BC3-83F5-195BE7BB3F29}" type="slidenum">
              <a:rPr kumimoji="1" lang="ja-JP" altLang="en-US" smtClean="0"/>
              <a:t>‹#›</a:t>
            </a:fld>
            <a:endParaRPr kumimoji="1" lang="ja-JP" altLang="en-US"/>
          </a:p>
        </p:txBody>
      </p:sp>
      <p:grpSp>
        <p:nvGrpSpPr>
          <p:cNvPr id="2" name="グループ化 1"/>
          <p:cNvGrpSpPr>
            <a:grpSpLocks/>
          </p:cNvGrpSpPr>
          <p:nvPr/>
        </p:nvGrpSpPr>
        <p:grpSpPr bwMode="auto">
          <a:xfrm>
            <a:off x="-27819" y="-13"/>
            <a:ext cx="9171027" cy="6856554"/>
            <a:chOff x="2074" y="1608"/>
            <a:chExt cx="1603" cy="1129"/>
          </a:xfrm>
        </p:grpSpPr>
        <p:sp>
          <p:nvSpPr>
            <p:cNvPr id="18" name="フリーフォーム 17"/>
            <p:cNvSpPr>
              <a:spLocks/>
            </p:cNvSpPr>
            <p:nvPr/>
          </p:nvSpPr>
          <p:spPr bwMode="auto">
            <a:xfrm>
              <a:off x="2074" y="2433"/>
              <a:ext cx="991" cy="300"/>
            </a:xfrm>
            <a:custGeom>
              <a:avLst/>
              <a:gdLst>
                <a:gd name="T0" fmla="*/ 0 w 991"/>
                <a:gd name="T1" fmla="*/ 0 h 300"/>
                <a:gd name="T2" fmla="*/ 15 w 991"/>
                <a:gd name="T3" fmla="*/ 14 h 300"/>
                <a:gd name="T4" fmla="*/ 32 w 991"/>
                <a:gd name="T5" fmla="*/ 33 h 300"/>
                <a:gd name="T6" fmla="*/ 57 w 991"/>
                <a:gd name="T7" fmla="*/ 54 h 300"/>
                <a:gd name="T8" fmla="*/ 92 w 991"/>
                <a:gd name="T9" fmla="*/ 79 h 300"/>
                <a:gd name="T10" fmla="*/ 132 w 991"/>
                <a:gd name="T11" fmla="*/ 106 h 300"/>
                <a:gd name="T12" fmla="*/ 182 w 991"/>
                <a:gd name="T13" fmla="*/ 133 h 300"/>
                <a:gd name="T14" fmla="*/ 236 w 991"/>
                <a:gd name="T15" fmla="*/ 163 h 300"/>
                <a:gd name="T16" fmla="*/ 301 w 991"/>
                <a:gd name="T17" fmla="*/ 192 h 300"/>
                <a:gd name="T18" fmla="*/ 374 w 991"/>
                <a:gd name="T19" fmla="*/ 219 h 300"/>
                <a:gd name="T20" fmla="*/ 457 w 991"/>
                <a:gd name="T21" fmla="*/ 244 h 300"/>
                <a:gd name="T22" fmla="*/ 501 w 991"/>
                <a:gd name="T23" fmla="*/ 255 h 300"/>
                <a:gd name="T24" fmla="*/ 545 w 991"/>
                <a:gd name="T25" fmla="*/ 267 h 300"/>
                <a:gd name="T26" fmla="*/ 595 w 991"/>
                <a:gd name="T27" fmla="*/ 275 h 300"/>
                <a:gd name="T28" fmla="*/ 647 w 991"/>
                <a:gd name="T29" fmla="*/ 282 h 300"/>
                <a:gd name="T30" fmla="*/ 699 w 991"/>
                <a:gd name="T31" fmla="*/ 290 h 300"/>
                <a:gd name="T32" fmla="*/ 752 w 991"/>
                <a:gd name="T33" fmla="*/ 294 h 300"/>
                <a:gd name="T34" fmla="*/ 810 w 991"/>
                <a:gd name="T35" fmla="*/ 298 h 300"/>
                <a:gd name="T36" fmla="*/ 868 w 991"/>
                <a:gd name="T37" fmla="*/ 300 h 300"/>
                <a:gd name="T38" fmla="*/ 927 w 991"/>
                <a:gd name="T39" fmla="*/ 298 h 300"/>
                <a:gd name="T40" fmla="*/ 991 w 991"/>
                <a:gd name="T41" fmla="*/ 296 h 300"/>
                <a:gd name="T42" fmla="*/ 0 1 256"/>
                <a:gd name="T43" fmla="*/ 0 1 256"/>
                <a:gd name="T44" fmla="*/ 0 1 256"/>
                <a:gd name="T45" fmla="*/ 0 1 256"/>
                <a:gd name="T46" fmla="*/ 0 1 256"/>
                <a:gd name="T47" fmla="*/ 0 1 256"/>
                <a:gd name="T48" fmla="*/ 0 1 256"/>
                <a:gd name="T49" fmla="*/ 0 1 256"/>
                <a:gd name="T50" fmla="*/ 0 1 256"/>
                <a:gd name="T51" fmla="*/ 0 1 256"/>
                <a:gd name="T52" fmla="*/ 0 1 256"/>
                <a:gd name="T53" fmla="*/ 0 1 256"/>
                <a:gd name="T54" fmla="*/ 0 1 256"/>
                <a:gd name="T55" fmla="*/ 0 1 256"/>
                <a:gd name="T56" fmla="*/ 0 1 256"/>
                <a:gd name="T57" fmla="*/ 0 1 256"/>
                <a:gd name="T58" fmla="*/ 0 1 256"/>
                <a:gd name="T59" fmla="*/ 0 1 256"/>
                <a:gd name="T60" fmla="*/ 0 1 256"/>
                <a:gd name="T61" fmla="*/ 0 1 256"/>
                <a:gd name="T62" fmla="*/ 0 1 256"/>
                <a:gd name="T63" fmla="*/ 0 w 991"/>
                <a:gd name="T64" fmla="*/ 0 h 300"/>
                <a:gd name="T65" fmla="*/ 0 w 991"/>
                <a:gd name="T66" fmla="*/ 0 h 3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91" h="300">
                  <a:moveTo>
                    <a:pt x="0" y="0"/>
                  </a:moveTo>
                  <a:lnTo>
                    <a:pt x="15" y="14"/>
                  </a:lnTo>
                  <a:lnTo>
                    <a:pt x="32" y="33"/>
                  </a:lnTo>
                  <a:lnTo>
                    <a:pt x="57" y="54"/>
                  </a:lnTo>
                  <a:lnTo>
                    <a:pt x="92" y="79"/>
                  </a:lnTo>
                  <a:lnTo>
                    <a:pt x="132" y="106"/>
                  </a:lnTo>
                  <a:lnTo>
                    <a:pt x="182" y="133"/>
                  </a:lnTo>
                  <a:lnTo>
                    <a:pt x="236" y="163"/>
                  </a:lnTo>
                  <a:lnTo>
                    <a:pt x="301" y="192"/>
                  </a:lnTo>
                  <a:lnTo>
                    <a:pt x="374" y="219"/>
                  </a:lnTo>
                  <a:lnTo>
                    <a:pt x="457" y="244"/>
                  </a:lnTo>
                  <a:lnTo>
                    <a:pt x="501" y="255"/>
                  </a:lnTo>
                  <a:lnTo>
                    <a:pt x="545" y="267"/>
                  </a:lnTo>
                  <a:lnTo>
                    <a:pt x="595" y="275"/>
                  </a:lnTo>
                  <a:lnTo>
                    <a:pt x="647" y="282"/>
                  </a:lnTo>
                  <a:lnTo>
                    <a:pt x="699" y="290"/>
                  </a:lnTo>
                  <a:lnTo>
                    <a:pt x="752" y="294"/>
                  </a:lnTo>
                  <a:lnTo>
                    <a:pt x="810" y="298"/>
                  </a:lnTo>
                  <a:lnTo>
                    <a:pt x="868" y="300"/>
                  </a:lnTo>
                  <a:lnTo>
                    <a:pt x="927" y="298"/>
                  </a:lnTo>
                  <a:lnTo>
                    <a:pt x="991" y="296"/>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19" name="フリーフォーム 18"/>
            <p:cNvSpPr>
              <a:spLocks/>
            </p:cNvSpPr>
            <p:nvPr/>
          </p:nvSpPr>
          <p:spPr bwMode="auto">
            <a:xfrm>
              <a:off x="2915" y="1608"/>
              <a:ext cx="683" cy="1129"/>
            </a:xfrm>
            <a:custGeom>
              <a:avLst/>
              <a:gdLst>
                <a:gd name="T0" fmla="*/ 0 w 539"/>
                <a:gd name="T1" fmla="*/ 1129 h 1129"/>
                <a:gd name="T2" fmla="*/ 42 w 539"/>
                <a:gd name="T3" fmla="*/ 1125 h 1129"/>
                <a:gd name="T4" fmla="*/ 132 w 539"/>
                <a:gd name="T5" fmla="*/ 1115 h 1129"/>
                <a:gd name="T6" fmla="*/ 188 w 539"/>
                <a:gd name="T7" fmla="*/ 1106 h 1129"/>
                <a:gd name="T8" fmla="*/ 241 w 539"/>
                <a:gd name="T9" fmla="*/ 1094 h 1129"/>
                <a:gd name="T10" fmla="*/ 289 w 539"/>
                <a:gd name="T11" fmla="*/ 1079 h 1129"/>
                <a:gd name="T12" fmla="*/ 311 w 539"/>
                <a:gd name="T13" fmla="*/ 1071 h 1129"/>
                <a:gd name="T14" fmla="*/ 328 w 539"/>
                <a:gd name="T15" fmla="*/ 1062 h 1129"/>
                <a:gd name="T16" fmla="*/ 339 w 539"/>
                <a:gd name="T17" fmla="*/ 1056 h 1129"/>
                <a:gd name="T18" fmla="*/ 351 w 539"/>
                <a:gd name="T19" fmla="*/ 1048 h 1129"/>
                <a:gd name="T20" fmla="*/ 366 w 539"/>
                <a:gd name="T21" fmla="*/ 1037 h 1129"/>
                <a:gd name="T22" fmla="*/ 385 w 539"/>
                <a:gd name="T23" fmla="*/ 1019 h 1129"/>
                <a:gd name="T24" fmla="*/ 405 w 539"/>
                <a:gd name="T25" fmla="*/ 998 h 1129"/>
                <a:gd name="T26" fmla="*/ 426 w 539"/>
                <a:gd name="T27" fmla="*/ 969 h 1129"/>
                <a:gd name="T28" fmla="*/ 449 w 539"/>
                <a:gd name="T29" fmla="*/ 939 h 1129"/>
                <a:gd name="T30" fmla="*/ 470 w 539"/>
                <a:gd name="T31" fmla="*/ 898 h 1129"/>
                <a:gd name="T32" fmla="*/ 489 w 539"/>
                <a:gd name="T33" fmla="*/ 848 h 1129"/>
                <a:gd name="T34" fmla="*/ 506 w 539"/>
                <a:gd name="T35" fmla="*/ 793 h 1129"/>
                <a:gd name="T36" fmla="*/ 520 w 539"/>
                <a:gd name="T37" fmla="*/ 727 h 1129"/>
                <a:gd name="T38" fmla="*/ 531 w 539"/>
                <a:gd name="T39" fmla="*/ 655 h 1129"/>
                <a:gd name="T40" fmla="*/ 537 w 539"/>
                <a:gd name="T41" fmla="*/ 572 h 1129"/>
                <a:gd name="T42" fmla="*/ 539 w 539"/>
                <a:gd name="T43" fmla="*/ 530 h 1129"/>
                <a:gd name="T44" fmla="*/ 537 w 539"/>
                <a:gd name="T45" fmla="*/ 482 h 1129"/>
                <a:gd name="T46" fmla="*/ 535 w 539"/>
                <a:gd name="T47" fmla="*/ 432 h 1129"/>
                <a:gd name="T48" fmla="*/ 533 w 539"/>
                <a:gd name="T49" fmla="*/ 378 h 1129"/>
                <a:gd name="T50" fmla="*/ 531 w 539"/>
                <a:gd name="T51" fmla="*/ 357 h 1129"/>
                <a:gd name="T52" fmla="*/ 524 w 539"/>
                <a:gd name="T53" fmla="*/ 286 h 1129"/>
                <a:gd name="T54" fmla="*/ 516 w 539"/>
                <a:gd name="T55" fmla="*/ 232 h 1129"/>
                <a:gd name="T56" fmla="*/ 503 w 539"/>
                <a:gd name="T57" fmla="*/ 169 h 1129"/>
                <a:gd name="T58" fmla="*/ 487 w 539"/>
                <a:gd name="T59" fmla="*/ 90 h 1129"/>
                <a:gd name="T60" fmla="*/ 466 w 539"/>
                <a:gd name="T61" fmla="*/ 0 h 1129"/>
                <a:gd name="T62" fmla="*/ 0 1 256"/>
                <a:gd name="T63" fmla="*/ 0 1 256"/>
                <a:gd name="T64" fmla="*/ 0 1 256"/>
                <a:gd name="T65" fmla="*/ 0 1 256"/>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w 539"/>
                <a:gd name="T94" fmla="*/ 0 h 1129"/>
                <a:gd name="T95" fmla="*/ 0 w 539"/>
                <a:gd name="T96" fmla="*/ 0 h 112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9" h="1129">
                  <a:moveTo>
                    <a:pt x="0" y="1129"/>
                  </a:moveTo>
                  <a:lnTo>
                    <a:pt x="42" y="1125"/>
                  </a:lnTo>
                  <a:lnTo>
                    <a:pt x="132" y="1115"/>
                  </a:lnTo>
                  <a:lnTo>
                    <a:pt x="188" y="1106"/>
                  </a:lnTo>
                  <a:lnTo>
                    <a:pt x="241" y="1094"/>
                  </a:lnTo>
                  <a:lnTo>
                    <a:pt x="289" y="1079"/>
                  </a:lnTo>
                  <a:lnTo>
                    <a:pt x="311" y="1071"/>
                  </a:lnTo>
                  <a:lnTo>
                    <a:pt x="328" y="1062"/>
                  </a:lnTo>
                  <a:lnTo>
                    <a:pt x="339" y="1056"/>
                  </a:lnTo>
                  <a:lnTo>
                    <a:pt x="351" y="1048"/>
                  </a:lnTo>
                  <a:lnTo>
                    <a:pt x="366" y="1037"/>
                  </a:lnTo>
                  <a:lnTo>
                    <a:pt x="385" y="1019"/>
                  </a:lnTo>
                  <a:lnTo>
                    <a:pt x="405" y="998"/>
                  </a:lnTo>
                  <a:lnTo>
                    <a:pt x="426" y="969"/>
                  </a:lnTo>
                  <a:lnTo>
                    <a:pt x="449" y="939"/>
                  </a:lnTo>
                  <a:lnTo>
                    <a:pt x="470" y="898"/>
                  </a:lnTo>
                  <a:lnTo>
                    <a:pt x="489" y="848"/>
                  </a:lnTo>
                  <a:lnTo>
                    <a:pt x="506" y="793"/>
                  </a:lnTo>
                  <a:lnTo>
                    <a:pt x="520" y="727"/>
                  </a:lnTo>
                  <a:lnTo>
                    <a:pt x="531" y="655"/>
                  </a:lnTo>
                  <a:lnTo>
                    <a:pt x="537" y="572"/>
                  </a:lnTo>
                  <a:lnTo>
                    <a:pt x="539" y="530"/>
                  </a:lnTo>
                  <a:lnTo>
                    <a:pt x="537" y="482"/>
                  </a:lnTo>
                  <a:lnTo>
                    <a:pt x="535" y="432"/>
                  </a:lnTo>
                  <a:lnTo>
                    <a:pt x="533" y="378"/>
                  </a:lnTo>
                  <a:lnTo>
                    <a:pt x="531" y="357"/>
                  </a:lnTo>
                  <a:lnTo>
                    <a:pt x="524" y="286"/>
                  </a:lnTo>
                  <a:lnTo>
                    <a:pt x="516" y="232"/>
                  </a:lnTo>
                  <a:lnTo>
                    <a:pt x="503" y="169"/>
                  </a:lnTo>
                  <a:lnTo>
                    <a:pt x="487" y="90"/>
                  </a:lnTo>
                  <a:lnTo>
                    <a:pt x="466"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0" name="フリーフォーム 19"/>
            <p:cNvSpPr>
              <a:spLocks/>
            </p:cNvSpPr>
            <p:nvPr/>
          </p:nvSpPr>
          <p:spPr bwMode="auto">
            <a:xfrm>
              <a:off x="2079" y="1608"/>
              <a:ext cx="1596" cy="1066"/>
            </a:xfrm>
            <a:custGeom>
              <a:avLst/>
              <a:gdLst>
                <a:gd name="T0" fmla="*/ 0 w 1607"/>
                <a:gd name="T1" fmla="*/ 929 h 1085"/>
                <a:gd name="T2" fmla="*/ 40 w 1607"/>
                <a:gd name="T3" fmla="*/ 941 h 1085"/>
                <a:gd name="T4" fmla="*/ 148 w 1607"/>
                <a:gd name="T5" fmla="*/ 966 h 1085"/>
                <a:gd name="T6" fmla="*/ 305 w 1607"/>
                <a:gd name="T7" fmla="*/ 1000 h 1085"/>
                <a:gd name="T8" fmla="*/ 399 w 1607"/>
                <a:gd name="T9" fmla="*/ 1019 h 1085"/>
                <a:gd name="T10" fmla="*/ 501 w 1607"/>
                <a:gd name="T11" fmla="*/ 1037 h 1085"/>
                <a:gd name="T12" fmla="*/ 608 w 1607"/>
                <a:gd name="T13" fmla="*/ 1052 h 1085"/>
                <a:gd name="T14" fmla="*/ 718 w 1607"/>
                <a:gd name="T15" fmla="*/ 1067 h 1085"/>
                <a:gd name="T16" fmla="*/ 827 w 1607"/>
                <a:gd name="T17" fmla="*/ 1077 h 1085"/>
                <a:gd name="T18" fmla="*/ 937 w 1607"/>
                <a:gd name="T19" fmla="*/ 1083 h 1085"/>
                <a:gd name="T20" fmla="*/ 991 w 1607"/>
                <a:gd name="T21" fmla="*/ 1085 h 1085"/>
                <a:gd name="T22" fmla="*/ 1044 w 1607"/>
                <a:gd name="T23" fmla="*/ 1085 h 1085"/>
                <a:gd name="T24" fmla="*/ 1096 w 1607"/>
                <a:gd name="T25" fmla="*/ 1083 h 1085"/>
                <a:gd name="T26" fmla="*/ 1146 w 1607"/>
                <a:gd name="T27" fmla="*/ 1079 h 1085"/>
                <a:gd name="T28" fmla="*/ 1194 w 1607"/>
                <a:gd name="T29" fmla="*/ 1073 h 1085"/>
                <a:gd name="T30" fmla="*/ 1240 w 1607"/>
                <a:gd name="T31" fmla="*/ 1065 h 1085"/>
                <a:gd name="T32" fmla="*/ 1284 w 1607"/>
                <a:gd name="T33" fmla="*/ 1058 h 1085"/>
                <a:gd name="T34" fmla="*/ 1327 w 1607"/>
                <a:gd name="T35" fmla="*/ 1046 h 1085"/>
                <a:gd name="T36" fmla="*/ 1338 w 1607"/>
                <a:gd name="T37" fmla="*/ 1042 h 1085"/>
                <a:gd name="T38" fmla="*/ 1371 w 1607"/>
                <a:gd name="T39" fmla="*/ 1031 h 1085"/>
                <a:gd name="T40" fmla="*/ 1392 w 1607"/>
                <a:gd name="T41" fmla="*/ 1019 h 1085"/>
                <a:gd name="T42" fmla="*/ 1415 w 1607"/>
                <a:gd name="T43" fmla="*/ 1008 h 1085"/>
                <a:gd name="T44" fmla="*/ 1444 w 1607"/>
                <a:gd name="T45" fmla="*/ 990 h 1085"/>
                <a:gd name="T46" fmla="*/ 1469 w 1607"/>
                <a:gd name="T47" fmla="*/ 971 h 1085"/>
                <a:gd name="T48" fmla="*/ 1496 w 1607"/>
                <a:gd name="T49" fmla="*/ 950 h 1085"/>
                <a:gd name="T50" fmla="*/ 1520 w 1607"/>
                <a:gd name="T51" fmla="*/ 923 h 1085"/>
                <a:gd name="T52" fmla="*/ 1544 w 1607"/>
                <a:gd name="T53" fmla="*/ 893 h 1085"/>
                <a:gd name="T54" fmla="*/ 1565 w 1607"/>
                <a:gd name="T55" fmla="*/ 854 h 1085"/>
                <a:gd name="T56" fmla="*/ 1582 w 1607"/>
                <a:gd name="T57" fmla="*/ 814 h 1085"/>
                <a:gd name="T58" fmla="*/ 1590 w 1607"/>
                <a:gd name="T59" fmla="*/ 791 h 1085"/>
                <a:gd name="T60" fmla="*/ 1595 w 1607"/>
                <a:gd name="T61" fmla="*/ 768 h 1085"/>
                <a:gd name="T62" fmla="*/ 1601 w 1607"/>
                <a:gd name="T63" fmla="*/ 743 h 1085"/>
                <a:gd name="T64" fmla="*/ 1605 w 1607"/>
                <a:gd name="T65" fmla="*/ 716 h 1085"/>
                <a:gd name="T66" fmla="*/ 1607 w 1607"/>
                <a:gd name="T67" fmla="*/ 689 h 1085"/>
                <a:gd name="T68" fmla="*/ 1607 w 1607"/>
                <a:gd name="T69" fmla="*/ 660 h 1085"/>
                <a:gd name="T70" fmla="*/ 1607 w 1607"/>
                <a:gd name="T71" fmla="*/ 643 h 1085"/>
                <a:gd name="T72" fmla="*/ 1607 w 1607"/>
                <a:gd name="T73" fmla="*/ 599 h 1085"/>
                <a:gd name="T74" fmla="*/ 1599 w 1607"/>
                <a:gd name="T75" fmla="*/ 530 h 1085"/>
                <a:gd name="T76" fmla="*/ 1593 w 1607"/>
                <a:gd name="T77" fmla="*/ 487 h 1085"/>
                <a:gd name="T78" fmla="*/ 1586 w 1607"/>
                <a:gd name="T79" fmla="*/ 441 h 1085"/>
                <a:gd name="T80" fmla="*/ 1574 w 1607"/>
                <a:gd name="T81" fmla="*/ 391 h 1085"/>
                <a:gd name="T82" fmla="*/ 1559 w 1607"/>
                <a:gd name="T83" fmla="*/ 340 h 1085"/>
                <a:gd name="T84" fmla="*/ 1542 w 1607"/>
                <a:gd name="T85" fmla="*/ 282 h 1085"/>
                <a:gd name="T86" fmla="*/ 1519 w 1607"/>
                <a:gd name="T87" fmla="*/ 226 h 1085"/>
                <a:gd name="T88" fmla="*/ 1492 w 1607"/>
                <a:gd name="T89" fmla="*/ 171 h 1085"/>
                <a:gd name="T90" fmla="*/ 1461 w 1607"/>
                <a:gd name="T91" fmla="*/ 113 h 1085"/>
                <a:gd name="T92" fmla="*/ 1424 w 1607"/>
                <a:gd name="T93" fmla="*/ 56 h 1085"/>
                <a:gd name="T94" fmla="*/ 1378 w 1607"/>
                <a:gd name="T95" fmla="*/ 0 h 1085"/>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1607"/>
                <a:gd name="T145" fmla="*/ 0 h 1085"/>
                <a:gd name="T146" fmla="*/ 0 w 1607"/>
                <a:gd name="T147" fmla="*/ 0 h 108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607" h="1085">
                  <a:moveTo>
                    <a:pt x="0" y="929"/>
                  </a:moveTo>
                  <a:lnTo>
                    <a:pt x="40" y="941"/>
                  </a:lnTo>
                  <a:lnTo>
                    <a:pt x="148" y="966"/>
                  </a:lnTo>
                  <a:lnTo>
                    <a:pt x="305" y="1000"/>
                  </a:lnTo>
                  <a:lnTo>
                    <a:pt x="399" y="1019"/>
                  </a:lnTo>
                  <a:lnTo>
                    <a:pt x="501" y="1037"/>
                  </a:lnTo>
                  <a:lnTo>
                    <a:pt x="608" y="1052"/>
                  </a:lnTo>
                  <a:lnTo>
                    <a:pt x="718" y="1067"/>
                  </a:lnTo>
                  <a:lnTo>
                    <a:pt x="827" y="1077"/>
                  </a:lnTo>
                  <a:lnTo>
                    <a:pt x="937" y="1083"/>
                  </a:lnTo>
                  <a:lnTo>
                    <a:pt x="991" y="1085"/>
                  </a:lnTo>
                  <a:lnTo>
                    <a:pt x="1044" y="1085"/>
                  </a:lnTo>
                  <a:lnTo>
                    <a:pt x="1096" y="1083"/>
                  </a:lnTo>
                  <a:lnTo>
                    <a:pt x="1146" y="1079"/>
                  </a:lnTo>
                  <a:lnTo>
                    <a:pt x="1194" y="1073"/>
                  </a:lnTo>
                  <a:lnTo>
                    <a:pt x="1240" y="1065"/>
                  </a:lnTo>
                  <a:lnTo>
                    <a:pt x="1284" y="1058"/>
                  </a:lnTo>
                  <a:lnTo>
                    <a:pt x="1327" y="1046"/>
                  </a:lnTo>
                  <a:lnTo>
                    <a:pt x="1338" y="1042"/>
                  </a:lnTo>
                  <a:lnTo>
                    <a:pt x="1371" y="1031"/>
                  </a:lnTo>
                  <a:lnTo>
                    <a:pt x="1392" y="1019"/>
                  </a:lnTo>
                  <a:lnTo>
                    <a:pt x="1415" y="1008"/>
                  </a:lnTo>
                  <a:lnTo>
                    <a:pt x="1444" y="990"/>
                  </a:lnTo>
                  <a:lnTo>
                    <a:pt x="1469" y="971"/>
                  </a:lnTo>
                  <a:lnTo>
                    <a:pt x="1496" y="950"/>
                  </a:lnTo>
                  <a:lnTo>
                    <a:pt x="1520" y="923"/>
                  </a:lnTo>
                  <a:lnTo>
                    <a:pt x="1544" y="893"/>
                  </a:lnTo>
                  <a:lnTo>
                    <a:pt x="1565" y="854"/>
                  </a:lnTo>
                  <a:lnTo>
                    <a:pt x="1582" y="814"/>
                  </a:lnTo>
                  <a:lnTo>
                    <a:pt x="1590" y="791"/>
                  </a:lnTo>
                  <a:lnTo>
                    <a:pt x="1595" y="768"/>
                  </a:lnTo>
                  <a:lnTo>
                    <a:pt x="1601" y="743"/>
                  </a:lnTo>
                  <a:lnTo>
                    <a:pt x="1605" y="716"/>
                  </a:lnTo>
                  <a:lnTo>
                    <a:pt x="1607" y="689"/>
                  </a:lnTo>
                  <a:lnTo>
                    <a:pt x="1607" y="660"/>
                  </a:lnTo>
                  <a:lnTo>
                    <a:pt x="1607" y="643"/>
                  </a:lnTo>
                  <a:lnTo>
                    <a:pt x="1607" y="599"/>
                  </a:lnTo>
                  <a:lnTo>
                    <a:pt x="1599" y="530"/>
                  </a:lnTo>
                  <a:lnTo>
                    <a:pt x="1593" y="487"/>
                  </a:lnTo>
                  <a:lnTo>
                    <a:pt x="1586" y="441"/>
                  </a:lnTo>
                  <a:lnTo>
                    <a:pt x="1574" y="391"/>
                  </a:lnTo>
                  <a:lnTo>
                    <a:pt x="1559" y="340"/>
                  </a:lnTo>
                  <a:lnTo>
                    <a:pt x="1542" y="282"/>
                  </a:lnTo>
                  <a:lnTo>
                    <a:pt x="1519" y="226"/>
                  </a:lnTo>
                  <a:lnTo>
                    <a:pt x="1492" y="171"/>
                  </a:lnTo>
                  <a:lnTo>
                    <a:pt x="1461" y="113"/>
                  </a:lnTo>
                  <a:lnTo>
                    <a:pt x="1424" y="56"/>
                  </a:lnTo>
                  <a:lnTo>
                    <a:pt x="1378"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2" name="フリーフォーム 21"/>
            <p:cNvSpPr>
              <a:spLocks/>
            </p:cNvSpPr>
            <p:nvPr/>
          </p:nvSpPr>
          <p:spPr bwMode="auto">
            <a:xfrm>
              <a:off x="2082" y="2032"/>
              <a:ext cx="1595" cy="657"/>
            </a:xfrm>
            <a:custGeom>
              <a:avLst/>
              <a:gdLst>
                <a:gd name="T0" fmla="*/ 0 w 1620"/>
                <a:gd name="T1" fmla="*/ 584 h 657"/>
                <a:gd name="T2" fmla="*/ 29 w 1620"/>
                <a:gd name="T3" fmla="*/ 590 h 657"/>
                <a:gd name="T4" fmla="*/ 109 w 1620"/>
                <a:gd name="T5" fmla="*/ 605 h 657"/>
                <a:gd name="T6" fmla="*/ 234 w 1620"/>
                <a:gd name="T7" fmla="*/ 624 h 657"/>
                <a:gd name="T8" fmla="*/ 303 w 1620"/>
                <a:gd name="T9" fmla="*/ 634 h 657"/>
                <a:gd name="T10" fmla="*/ 382 w 1620"/>
                <a:gd name="T11" fmla="*/ 642 h 657"/>
                <a:gd name="T12" fmla="*/ 468 w 1620"/>
                <a:gd name="T13" fmla="*/ 649 h 657"/>
                <a:gd name="T14" fmla="*/ 557 w 1620"/>
                <a:gd name="T15" fmla="*/ 653 h 657"/>
                <a:gd name="T16" fmla="*/ 651 w 1620"/>
                <a:gd name="T17" fmla="*/ 657 h 657"/>
                <a:gd name="T18" fmla="*/ 743 w 1620"/>
                <a:gd name="T19" fmla="*/ 655 h 657"/>
                <a:gd name="T20" fmla="*/ 835 w 1620"/>
                <a:gd name="T21" fmla="*/ 651 h 657"/>
                <a:gd name="T22" fmla="*/ 927 w 1620"/>
                <a:gd name="T23" fmla="*/ 643 h 657"/>
                <a:gd name="T24" fmla="*/ 1017 w 1620"/>
                <a:gd name="T25" fmla="*/ 630 h 657"/>
                <a:gd name="T26" fmla="*/ 1062 w 1620"/>
                <a:gd name="T27" fmla="*/ 620 h 657"/>
                <a:gd name="T28" fmla="*/ 1104 w 1620"/>
                <a:gd name="T29" fmla="*/ 611 h 657"/>
                <a:gd name="T30" fmla="*/ 1117 w 1620"/>
                <a:gd name="T31" fmla="*/ 607 h 657"/>
                <a:gd name="T32" fmla="*/ 1156 w 1620"/>
                <a:gd name="T33" fmla="*/ 597 h 657"/>
                <a:gd name="T34" fmla="*/ 1213 w 1620"/>
                <a:gd name="T35" fmla="*/ 576 h 657"/>
                <a:gd name="T36" fmla="*/ 1246 w 1620"/>
                <a:gd name="T37" fmla="*/ 563 h 657"/>
                <a:gd name="T38" fmla="*/ 1280 w 1620"/>
                <a:gd name="T39" fmla="*/ 547 h 657"/>
                <a:gd name="T40" fmla="*/ 1319 w 1620"/>
                <a:gd name="T41" fmla="*/ 528 h 657"/>
                <a:gd name="T42" fmla="*/ 1355 w 1620"/>
                <a:gd name="T43" fmla="*/ 507 h 657"/>
                <a:gd name="T44" fmla="*/ 1394 w 1620"/>
                <a:gd name="T45" fmla="*/ 482 h 657"/>
                <a:gd name="T46" fmla="*/ 1434 w 1620"/>
                <a:gd name="T47" fmla="*/ 451 h 657"/>
                <a:gd name="T48" fmla="*/ 1471 w 1620"/>
                <a:gd name="T49" fmla="*/ 419 h 657"/>
                <a:gd name="T50" fmla="*/ 1503 w 1620"/>
                <a:gd name="T51" fmla="*/ 380 h 657"/>
                <a:gd name="T52" fmla="*/ 1536 w 1620"/>
                <a:gd name="T53" fmla="*/ 338 h 657"/>
                <a:gd name="T54" fmla="*/ 1549 w 1620"/>
                <a:gd name="T55" fmla="*/ 317 h 657"/>
                <a:gd name="T56" fmla="*/ 1563 w 1620"/>
                <a:gd name="T57" fmla="*/ 294 h 657"/>
                <a:gd name="T58" fmla="*/ 1572 w 1620"/>
                <a:gd name="T59" fmla="*/ 265 h 657"/>
                <a:gd name="T60" fmla="*/ 1582 w 1620"/>
                <a:gd name="T61" fmla="*/ 235 h 657"/>
                <a:gd name="T62" fmla="*/ 1593 w 1620"/>
                <a:gd name="T63" fmla="*/ 196 h 657"/>
                <a:gd name="T64" fmla="*/ 1605 w 1620"/>
                <a:gd name="T65" fmla="*/ 150 h 657"/>
                <a:gd name="T66" fmla="*/ 1615 w 1620"/>
                <a:gd name="T67" fmla="*/ 102 h 657"/>
                <a:gd name="T68" fmla="*/ 1620 w 1620"/>
                <a:gd name="T69" fmla="*/ 52 h 657"/>
                <a:gd name="T70" fmla="*/ 1620 w 1620"/>
                <a:gd name="T71" fmla="*/ 25 h 657"/>
                <a:gd name="T72" fmla="*/ 1620 w 1620"/>
                <a:gd name="T73" fmla="*/ 0 h 657"/>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w 1620"/>
                <a:gd name="T112" fmla="*/ 0 h 657"/>
                <a:gd name="T113" fmla="*/ 0 w 1620"/>
                <a:gd name="T114" fmla="*/ 0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0" h="657">
                  <a:moveTo>
                    <a:pt x="0" y="584"/>
                  </a:moveTo>
                  <a:lnTo>
                    <a:pt x="29" y="590"/>
                  </a:lnTo>
                  <a:lnTo>
                    <a:pt x="109" y="605"/>
                  </a:lnTo>
                  <a:lnTo>
                    <a:pt x="234" y="624"/>
                  </a:lnTo>
                  <a:lnTo>
                    <a:pt x="303" y="634"/>
                  </a:lnTo>
                  <a:lnTo>
                    <a:pt x="382" y="642"/>
                  </a:lnTo>
                  <a:lnTo>
                    <a:pt x="468" y="649"/>
                  </a:lnTo>
                  <a:lnTo>
                    <a:pt x="557" y="653"/>
                  </a:lnTo>
                  <a:lnTo>
                    <a:pt x="651" y="657"/>
                  </a:lnTo>
                  <a:lnTo>
                    <a:pt x="743" y="655"/>
                  </a:lnTo>
                  <a:lnTo>
                    <a:pt x="835" y="651"/>
                  </a:lnTo>
                  <a:lnTo>
                    <a:pt x="927" y="643"/>
                  </a:lnTo>
                  <a:lnTo>
                    <a:pt x="1017" y="630"/>
                  </a:lnTo>
                  <a:lnTo>
                    <a:pt x="1062" y="620"/>
                  </a:lnTo>
                  <a:lnTo>
                    <a:pt x="1104" y="611"/>
                  </a:lnTo>
                  <a:lnTo>
                    <a:pt x="1117" y="607"/>
                  </a:lnTo>
                  <a:lnTo>
                    <a:pt x="1156" y="597"/>
                  </a:lnTo>
                  <a:lnTo>
                    <a:pt x="1213" y="576"/>
                  </a:lnTo>
                  <a:lnTo>
                    <a:pt x="1246" y="563"/>
                  </a:lnTo>
                  <a:lnTo>
                    <a:pt x="1280" y="547"/>
                  </a:lnTo>
                  <a:lnTo>
                    <a:pt x="1319" y="528"/>
                  </a:lnTo>
                  <a:lnTo>
                    <a:pt x="1355" y="507"/>
                  </a:lnTo>
                  <a:lnTo>
                    <a:pt x="1394" y="482"/>
                  </a:lnTo>
                  <a:lnTo>
                    <a:pt x="1434" y="451"/>
                  </a:lnTo>
                  <a:lnTo>
                    <a:pt x="1471" y="419"/>
                  </a:lnTo>
                  <a:lnTo>
                    <a:pt x="1503" y="380"/>
                  </a:lnTo>
                  <a:lnTo>
                    <a:pt x="1536" y="338"/>
                  </a:lnTo>
                  <a:lnTo>
                    <a:pt x="1549" y="317"/>
                  </a:lnTo>
                  <a:lnTo>
                    <a:pt x="1563" y="294"/>
                  </a:lnTo>
                  <a:lnTo>
                    <a:pt x="1572" y="265"/>
                  </a:lnTo>
                  <a:lnTo>
                    <a:pt x="1582" y="235"/>
                  </a:lnTo>
                  <a:lnTo>
                    <a:pt x="1593" y="196"/>
                  </a:lnTo>
                  <a:lnTo>
                    <a:pt x="1605" y="150"/>
                  </a:lnTo>
                  <a:lnTo>
                    <a:pt x="1615" y="102"/>
                  </a:lnTo>
                  <a:lnTo>
                    <a:pt x="1620" y="52"/>
                  </a:lnTo>
                  <a:lnTo>
                    <a:pt x="1620" y="25"/>
                  </a:lnTo>
                  <a:lnTo>
                    <a:pt x="162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3" name="フリーフォーム 22"/>
            <p:cNvSpPr>
              <a:spLocks/>
            </p:cNvSpPr>
            <p:nvPr/>
          </p:nvSpPr>
          <p:spPr bwMode="auto">
            <a:xfrm>
              <a:off x="2500" y="1608"/>
              <a:ext cx="1142" cy="1125"/>
            </a:xfrm>
            <a:custGeom>
              <a:avLst/>
              <a:gdLst>
                <a:gd name="T0" fmla="*/ 0 w 1142"/>
                <a:gd name="T1" fmla="*/ 1144 h 1146"/>
                <a:gd name="T2" fmla="*/ 36 w 1142"/>
                <a:gd name="T3" fmla="*/ 1146 h 1146"/>
                <a:gd name="T4" fmla="*/ 132 w 1142"/>
                <a:gd name="T5" fmla="*/ 1144 h 1146"/>
                <a:gd name="T6" fmla="*/ 200 w 1142"/>
                <a:gd name="T7" fmla="*/ 1142 h 1146"/>
                <a:gd name="T8" fmla="*/ 274 w 1142"/>
                <a:gd name="T9" fmla="*/ 1136 h 1146"/>
                <a:gd name="T10" fmla="*/ 355 w 1142"/>
                <a:gd name="T11" fmla="*/ 1131 h 1146"/>
                <a:gd name="T12" fmla="*/ 438 w 1142"/>
                <a:gd name="T13" fmla="*/ 1119 h 1146"/>
                <a:gd name="T14" fmla="*/ 526 w 1142"/>
                <a:gd name="T15" fmla="*/ 1106 h 1146"/>
                <a:gd name="T16" fmla="*/ 614 w 1142"/>
                <a:gd name="T17" fmla="*/ 1087 h 1146"/>
                <a:gd name="T18" fmla="*/ 658 w 1142"/>
                <a:gd name="T19" fmla="*/ 1075 h 1146"/>
                <a:gd name="T20" fmla="*/ 701 w 1142"/>
                <a:gd name="T21" fmla="*/ 1064 h 1146"/>
                <a:gd name="T22" fmla="*/ 743 w 1142"/>
                <a:gd name="T23" fmla="*/ 1050 h 1146"/>
                <a:gd name="T24" fmla="*/ 783 w 1142"/>
                <a:gd name="T25" fmla="*/ 1035 h 1146"/>
                <a:gd name="T26" fmla="*/ 822 w 1142"/>
                <a:gd name="T27" fmla="*/ 1017 h 1146"/>
                <a:gd name="T28" fmla="*/ 860 w 1142"/>
                <a:gd name="T29" fmla="*/ 998 h 1146"/>
                <a:gd name="T30" fmla="*/ 895 w 1142"/>
                <a:gd name="T31" fmla="*/ 979 h 1146"/>
                <a:gd name="T32" fmla="*/ 927 w 1142"/>
                <a:gd name="T33" fmla="*/ 958 h 1146"/>
                <a:gd name="T34" fmla="*/ 958 w 1142"/>
                <a:gd name="T35" fmla="*/ 935 h 1146"/>
                <a:gd name="T36" fmla="*/ 985 w 1142"/>
                <a:gd name="T37" fmla="*/ 910 h 1146"/>
                <a:gd name="T38" fmla="*/ 1012 w 1142"/>
                <a:gd name="T39" fmla="*/ 883 h 1146"/>
                <a:gd name="T40" fmla="*/ 1033 w 1142"/>
                <a:gd name="T41" fmla="*/ 852 h 1146"/>
                <a:gd name="T42" fmla="*/ 1040 w 1142"/>
                <a:gd name="T43" fmla="*/ 841 h 1146"/>
                <a:gd name="T44" fmla="*/ 1060 w 1142"/>
                <a:gd name="T45" fmla="*/ 808 h 1146"/>
                <a:gd name="T46" fmla="*/ 1073 w 1142"/>
                <a:gd name="T47" fmla="*/ 783 h 1146"/>
                <a:gd name="T48" fmla="*/ 1085 w 1142"/>
                <a:gd name="T49" fmla="*/ 751 h 1146"/>
                <a:gd name="T50" fmla="*/ 1098 w 1142"/>
                <a:gd name="T51" fmla="*/ 712 h 1146"/>
                <a:gd name="T52" fmla="*/ 1112 w 1142"/>
                <a:gd name="T53" fmla="*/ 664 h 1146"/>
                <a:gd name="T54" fmla="*/ 1123 w 1142"/>
                <a:gd name="T55" fmla="*/ 610 h 1146"/>
                <a:gd name="T56" fmla="*/ 1133 w 1142"/>
                <a:gd name="T57" fmla="*/ 551 h 1146"/>
                <a:gd name="T58" fmla="*/ 1140 w 1142"/>
                <a:gd name="T59" fmla="*/ 482 h 1146"/>
                <a:gd name="T60" fmla="*/ 1142 w 1142"/>
                <a:gd name="T61" fmla="*/ 403 h 1146"/>
                <a:gd name="T62" fmla="*/ 1142 w 1142"/>
                <a:gd name="T63" fmla="*/ 317 h 1146"/>
                <a:gd name="T64" fmla="*/ 1136 w 1142"/>
                <a:gd name="T65" fmla="*/ 219 h 1146"/>
                <a:gd name="T66" fmla="*/ 1127 w 1142"/>
                <a:gd name="T67" fmla="*/ 115 h 1146"/>
                <a:gd name="T68" fmla="*/ 1110 w 1142"/>
                <a:gd name="T69" fmla="*/ 0 h 114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w 1142"/>
                <a:gd name="T106" fmla="*/ 0 h 1146"/>
                <a:gd name="T107" fmla="*/ 0 w 1142"/>
                <a:gd name="T108" fmla="*/ 0 h 11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1146">
                  <a:moveTo>
                    <a:pt x="0" y="1144"/>
                  </a:moveTo>
                  <a:lnTo>
                    <a:pt x="36" y="1146"/>
                  </a:lnTo>
                  <a:lnTo>
                    <a:pt x="132" y="1144"/>
                  </a:lnTo>
                  <a:lnTo>
                    <a:pt x="200" y="1142"/>
                  </a:lnTo>
                  <a:lnTo>
                    <a:pt x="274" y="1136"/>
                  </a:lnTo>
                  <a:lnTo>
                    <a:pt x="355" y="1131"/>
                  </a:lnTo>
                  <a:lnTo>
                    <a:pt x="438" y="1119"/>
                  </a:lnTo>
                  <a:lnTo>
                    <a:pt x="526" y="1106"/>
                  </a:lnTo>
                  <a:lnTo>
                    <a:pt x="614" y="1087"/>
                  </a:lnTo>
                  <a:lnTo>
                    <a:pt x="658" y="1075"/>
                  </a:lnTo>
                  <a:lnTo>
                    <a:pt x="701" y="1064"/>
                  </a:lnTo>
                  <a:lnTo>
                    <a:pt x="743" y="1050"/>
                  </a:lnTo>
                  <a:lnTo>
                    <a:pt x="783" y="1035"/>
                  </a:lnTo>
                  <a:lnTo>
                    <a:pt x="822" y="1017"/>
                  </a:lnTo>
                  <a:lnTo>
                    <a:pt x="860" y="998"/>
                  </a:lnTo>
                  <a:lnTo>
                    <a:pt x="895" y="979"/>
                  </a:lnTo>
                  <a:lnTo>
                    <a:pt x="927" y="958"/>
                  </a:lnTo>
                  <a:lnTo>
                    <a:pt x="958" y="935"/>
                  </a:lnTo>
                  <a:lnTo>
                    <a:pt x="985" y="910"/>
                  </a:lnTo>
                  <a:lnTo>
                    <a:pt x="1012" y="883"/>
                  </a:lnTo>
                  <a:lnTo>
                    <a:pt x="1033" y="852"/>
                  </a:lnTo>
                  <a:lnTo>
                    <a:pt x="1040" y="841"/>
                  </a:lnTo>
                  <a:lnTo>
                    <a:pt x="1060" y="808"/>
                  </a:lnTo>
                  <a:lnTo>
                    <a:pt x="1073" y="783"/>
                  </a:lnTo>
                  <a:lnTo>
                    <a:pt x="1085" y="751"/>
                  </a:lnTo>
                  <a:lnTo>
                    <a:pt x="1098" y="712"/>
                  </a:lnTo>
                  <a:lnTo>
                    <a:pt x="1112" y="664"/>
                  </a:lnTo>
                  <a:lnTo>
                    <a:pt x="1123" y="610"/>
                  </a:lnTo>
                  <a:lnTo>
                    <a:pt x="1133" y="551"/>
                  </a:lnTo>
                  <a:lnTo>
                    <a:pt x="1140" y="482"/>
                  </a:lnTo>
                  <a:lnTo>
                    <a:pt x="1142" y="403"/>
                  </a:lnTo>
                  <a:lnTo>
                    <a:pt x="1142" y="317"/>
                  </a:lnTo>
                  <a:lnTo>
                    <a:pt x="1136" y="219"/>
                  </a:lnTo>
                  <a:lnTo>
                    <a:pt x="1127" y="115"/>
                  </a:lnTo>
                  <a:lnTo>
                    <a:pt x="111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4" name="フリーフォーム 23"/>
            <p:cNvSpPr>
              <a:spLocks/>
            </p:cNvSpPr>
            <p:nvPr/>
          </p:nvSpPr>
          <p:spPr bwMode="auto">
            <a:xfrm>
              <a:off x="3381" y="1608"/>
              <a:ext cx="296" cy="24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5" name="フリーフォーム 24"/>
            <p:cNvSpPr>
              <a:spLocks/>
            </p:cNvSpPr>
            <p:nvPr/>
          </p:nvSpPr>
          <p:spPr bwMode="auto">
            <a:xfrm>
              <a:off x="2079" y="2576"/>
              <a:ext cx="951" cy="157"/>
            </a:xfrm>
            <a:custGeom>
              <a:avLst/>
              <a:gdLst>
                <a:gd name="T0" fmla="*/ 0 w 960"/>
                <a:gd name="T1" fmla="*/ 0 h 157"/>
                <a:gd name="T2" fmla="*/ 98 w 960"/>
                <a:gd name="T3" fmla="*/ 27 h 157"/>
                <a:gd name="T4" fmla="*/ 209 w 960"/>
                <a:gd name="T5" fmla="*/ 53 h 157"/>
                <a:gd name="T6" fmla="*/ 340 w 960"/>
                <a:gd name="T7" fmla="*/ 84 h 157"/>
                <a:gd name="T8" fmla="*/ 493 w 960"/>
                <a:gd name="T9" fmla="*/ 113 h 157"/>
                <a:gd name="T10" fmla="*/ 572 w 960"/>
                <a:gd name="T11" fmla="*/ 126 h 157"/>
                <a:gd name="T12" fmla="*/ 654 w 960"/>
                <a:gd name="T13" fmla="*/ 138 h 157"/>
                <a:gd name="T14" fmla="*/ 735 w 960"/>
                <a:gd name="T15" fmla="*/ 146 h 157"/>
                <a:gd name="T16" fmla="*/ 812 w 960"/>
                <a:gd name="T17" fmla="*/ 153 h 157"/>
                <a:gd name="T18" fmla="*/ 887 w 960"/>
                <a:gd name="T19" fmla="*/ 157 h 157"/>
                <a:gd name="T20" fmla="*/ 960 w 960"/>
                <a:gd name="T21" fmla="*/ 155 h 157"/>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960"/>
                <a:gd name="T34" fmla="*/ 0 h 157"/>
                <a:gd name="T35" fmla="*/ 0 w 960"/>
                <a:gd name="T36" fmla="*/ 0 h 1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60" h="157">
                  <a:moveTo>
                    <a:pt x="0" y="0"/>
                  </a:moveTo>
                  <a:lnTo>
                    <a:pt x="98" y="27"/>
                  </a:lnTo>
                  <a:lnTo>
                    <a:pt x="209" y="53"/>
                  </a:lnTo>
                  <a:lnTo>
                    <a:pt x="340" y="84"/>
                  </a:lnTo>
                  <a:lnTo>
                    <a:pt x="493" y="113"/>
                  </a:lnTo>
                  <a:lnTo>
                    <a:pt x="572" y="126"/>
                  </a:lnTo>
                  <a:lnTo>
                    <a:pt x="654" y="138"/>
                  </a:lnTo>
                  <a:lnTo>
                    <a:pt x="735" y="146"/>
                  </a:lnTo>
                  <a:lnTo>
                    <a:pt x="812" y="153"/>
                  </a:lnTo>
                  <a:lnTo>
                    <a:pt x="887" y="157"/>
                  </a:lnTo>
                  <a:lnTo>
                    <a:pt x="960" y="155"/>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sp>
        <p:nvSpPr>
          <p:cNvPr id="14" name="タイトル プレースホルダー 13"/>
          <p:cNvSpPr>
            <a:spLocks noGrp="1"/>
          </p:cNvSpPr>
          <p:nvPr>
            <p:ph type="title"/>
          </p:nvPr>
        </p:nvSpPr>
        <p:spPr>
          <a:xfrm>
            <a:off x="457200" y="428612"/>
            <a:ext cx="8229600" cy="1143000"/>
          </a:xfrm>
          <a:prstGeom prst="rect">
            <a:avLst/>
          </a:prstGeom>
          <a:effectLst>
            <a:softEdge rad="12700"/>
          </a:effectLst>
        </p:spPr>
        <p:txBody>
          <a:bodyPr vert="horz" rtlCol="0" anchor="ctr">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601170"/>
            <a:ext cx="8229600" cy="4685350"/>
          </a:xfrm>
          <a:prstGeom prst="rect">
            <a:avLst/>
          </a:prstGeom>
        </p:spPr>
        <p:txBody>
          <a:bodyPr vert="horz" rtlCol="0">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3" name="グループ化 2"/>
          <p:cNvGrpSpPr/>
          <p:nvPr/>
        </p:nvGrpSpPr>
        <p:grpSpPr>
          <a:xfrm>
            <a:off x="8072430" y="5827532"/>
            <a:ext cx="1071570" cy="1036602"/>
            <a:chOff x="6357950" y="5000636"/>
            <a:chExt cx="1071570" cy="1036602"/>
          </a:xfrm>
          <a:solidFill>
            <a:schemeClr val="accent1">
              <a:alpha val="30000"/>
            </a:schemeClr>
          </a:solidFill>
        </p:grpSpPr>
        <p:sp>
          <p:nvSpPr>
            <p:cNvPr id="33" name="フリーフォーム 3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4" name="フリーフォーム 3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1" sz="4400" baseline="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defRPr>
      </a:lvl1pPr>
    </p:titleStyle>
    <p:body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9.emf"/><Relationship Id="rId4" Type="http://schemas.openxmlformats.org/officeDocument/2006/relationships/oleObject" Target="../embeddings/Microsoft_Word_97_-_2003_Document1.doc"/></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latin typeface="みんなの文字ゴTTp-R" panose="020B0500000000000000" pitchFamily="50" charset="-128"/>
                <a:ea typeface="みんなの文字ゴTTp-R" panose="020B0500000000000000" pitchFamily="50" charset="-128"/>
              </a:rPr>
              <a:t>平成２５年度　学校評価</a:t>
            </a:r>
            <a:endParaRPr kumimoji="1" lang="ja-JP" altLang="en-US" dirty="0">
              <a:latin typeface="みんなの文字ゴTTp-R" panose="020B0500000000000000" pitchFamily="50" charset="-128"/>
              <a:ea typeface="みんなの文字ゴTTp-R" panose="020B0500000000000000" pitchFamily="50" charset="-128"/>
            </a:endParaRPr>
          </a:p>
        </p:txBody>
      </p:sp>
      <p:sp>
        <p:nvSpPr>
          <p:cNvPr id="3" name="サブタイトル 2"/>
          <p:cNvSpPr>
            <a:spLocks noGrp="1"/>
          </p:cNvSpPr>
          <p:nvPr>
            <p:ph type="subTitle" idx="1"/>
          </p:nvPr>
        </p:nvSpPr>
        <p:spPr>
          <a:xfrm>
            <a:off x="1475656" y="4437112"/>
            <a:ext cx="6400800" cy="864096"/>
          </a:xfrm>
        </p:spPr>
        <p:txBody>
          <a:bodyPr/>
          <a:lstStyle/>
          <a:p>
            <a:r>
              <a:rPr kumimoji="1" lang="ja-JP" altLang="en-US" dirty="0" smtClean="0">
                <a:latin typeface="みんなの文字ゴTTp-R" panose="020B0500000000000000" pitchFamily="50" charset="-128"/>
                <a:ea typeface="みんなの文字ゴTTp-R" panose="020B0500000000000000" pitchFamily="50" charset="-128"/>
              </a:rPr>
              <a:t>郡山市立白岩小学校</a:t>
            </a:r>
            <a:endParaRPr kumimoji="1" lang="ja-JP" altLang="en-US" dirty="0">
              <a:latin typeface="みんなの文字ゴTTp-R" panose="020B0500000000000000" pitchFamily="50" charset="-128"/>
              <a:ea typeface="みんなの文字ゴTTp-R" panose="020B0500000000000000" pitchFamily="50" charset="-128"/>
            </a:endParaRPr>
          </a:p>
        </p:txBody>
      </p:sp>
    </p:spTree>
    <p:extLst>
      <p:ext uri="{BB962C8B-B14F-4D97-AF65-F5344CB8AC3E}">
        <p14:creationId xmlns:p14="http://schemas.microsoft.com/office/powerpoint/2010/main" val="930250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sp>
        <p:nvSpPr>
          <p:cNvPr id="3" name="コンテンツ プレースホルダー 2"/>
          <p:cNvSpPr>
            <a:spLocks noGrp="1"/>
          </p:cNvSpPr>
          <p:nvPr>
            <p:ph idx="1"/>
          </p:nvPr>
        </p:nvSpPr>
        <p:spPr>
          <a:xfrm>
            <a:off x="428596" y="1614477"/>
            <a:ext cx="8229600" cy="734403"/>
          </a:xfrm>
        </p:spPr>
        <p:txBody>
          <a:bodyPr/>
          <a:lstStyle/>
          <a:p>
            <a:r>
              <a:rPr kumimoji="1" lang="ja-JP" altLang="en-US" dirty="0" smtClean="0"/>
              <a:t>お子さんの成長した点　　（１年）</a:t>
            </a:r>
            <a:endParaRPr kumimoji="1" lang="ja-JP" altLang="en-US" dirty="0"/>
          </a:p>
        </p:txBody>
      </p:sp>
      <p:sp>
        <p:nvSpPr>
          <p:cNvPr id="4" name="コンテンツ プレースホルダー 2"/>
          <p:cNvSpPr txBox="1">
            <a:spLocks/>
          </p:cNvSpPr>
          <p:nvPr/>
        </p:nvSpPr>
        <p:spPr>
          <a:xfrm>
            <a:off x="467544" y="2276872"/>
            <a:ext cx="8229600" cy="1656184"/>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食べる量も前より増えた気がする。ちゃんとあいさつができていたと思います。</a:t>
            </a:r>
            <a:endParaRPr lang="ja-JP" altLang="en-US" kern="0" dirty="0"/>
          </a:p>
        </p:txBody>
      </p:sp>
      <p:sp>
        <p:nvSpPr>
          <p:cNvPr id="5" name="コンテンツ プレースホルダー 2"/>
          <p:cNvSpPr txBox="1">
            <a:spLocks/>
          </p:cNvSpPr>
          <p:nvPr/>
        </p:nvSpPr>
        <p:spPr>
          <a:xfrm>
            <a:off x="467544" y="4077072"/>
            <a:ext cx="8229600" cy="1224136"/>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何事</a:t>
            </a:r>
            <a:r>
              <a:rPr lang="ja-JP" altLang="en-US" kern="0" dirty="0"/>
              <a:t>に</a:t>
            </a:r>
            <a:r>
              <a:rPr lang="ja-JP" altLang="en-US" kern="0" dirty="0" smtClean="0"/>
              <a:t>もがんばろうとするところ。</a:t>
            </a:r>
            <a:endParaRPr lang="ja-JP" altLang="en-US" kern="0" dirty="0"/>
          </a:p>
        </p:txBody>
      </p:sp>
    </p:spTree>
    <p:extLst>
      <p:ext uri="{BB962C8B-B14F-4D97-AF65-F5344CB8AC3E}">
        <p14:creationId xmlns:p14="http://schemas.microsoft.com/office/powerpoint/2010/main" val="4251014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sp>
        <p:nvSpPr>
          <p:cNvPr id="3" name="コンテンツ プレースホルダー 2"/>
          <p:cNvSpPr>
            <a:spLocks noGrp="1"/>
          </p:cNvSpPr>
          <p:nvPr>
            <p:ph idx="1"/>
          </p:nvPr>
        </p:nvSpPr>
        <p:spPr>
          <a:xfrm>
            <a:off x="428596" y="1614477"/>
            <a:ext cx="8229600" cy="590387"/>
          </a:xfrm>
        </p:spPr>
        <p:txBody>
          <a:bodyPr/>
          <a:lstStyle/>
          <a:p>
            <a:r>
              <a:rPr kumimoji="1" lang="ja-JP" altLang="en-US" dirty="0" smtClean="0"/>
              <a:t>お子さん</a:t>
            </a:r>
            <a:r>
              <a:rPr lang="ja-JP" altLang="en-US" dirty="0" smtClean="0"/>
              <a:t>の成長した点　　（２・３年）</a:t>
            </a:r>
            <a:endParaRPr kumimoji="1" lang="ja-JP" altLang="en-US" dirty="0"/>
          </a:p>
        </p:txBody>
      </p:sp>
      <p:sp>
        <p:nvSpPr>
          <p:cNvPr id="4" name="コンテンツ プレースホルダー 2"/>
          <p:cNvSpPr txBox="1">
            <a:spLocks/>
          </p:cNvSpPr>
          <p:nvPr/>
        </p:nvSpPr>
        <p:spPr>
          <a:xfrm>
            <a:off x="425094" y="2420888"/>
            <a:ext cx="8229600" cy="1386587"/>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優しい気持ちがたくさんついている。学校生活が楽しそう。</a:t>
            </a:r>
            <a:endParaRPr lang="ja-JP" altLang="en-US" kern="0" dirty="0"/>
          </a:p>
        </p:txBody>
      </p:sp>
      <p:sp>
        <p:nvSpPr>
          <p:cNvPr id="5" name="コンテンツ プレースホルダー 2"/>
          <p:cNvSpPr txBox="1">
            <a:spLocks/>
          </p:cNvSpPr>
          <p:nvPr/>
        </p:nvSpPr>
        <p:spPr>
          <a:xfrm>
            <a:off x="425094" y="3834511"/>
            <a:ext cx="8229600" cy="1970753"/>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フェスティバルの発表のために、家でも練習し、自分の役割をやり遂げようと責任を持ち、がんばったところ。</a:t>
            </a:r>
            <a:endParaRPr lang="ja-JP" altLang="en-US" kern="0" dirty="0"/>
          </a:p>
        </p:txBody>
      </p:sp>
    </p:spTree>
    <p:extLst>
      <p:ext uri="{BB962C8B-B14F-4D97-AF65-F5344CB8AC3E}">
        <p14:creationId xmlns:p14="http://schemas.microsoft.com/office/powerpoint/2010/main" val="4116256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sp>
        <p:nvSpPr>
          <p:cNvPr id="3" name="コンテンツ プレースホルダー 2"/>
          <p:cNvSpPr>
            <a:spLocks noGrp="1"/>
          </p:cNvSpPr>
          <p:nvPr>
            <p:ph idx="1"/>
          </p:nvPr>
        </p:nvSpPr>
        <p:spPr>
          <a:xfrm>
            <a:off x="428596" y="1614477"/>
            <a:ext cx="8229600" cy="590387"/>
          </a:xfrm>
        </p:spPr>
        <p:txBody>
          <a:bodyPr/>
          <a:lstStyle/>
          <a:p>
            <a:r>
              <a:rPr kumimoji="1" lang="ja-JP" altLang="en-US" dirty="0" smtClean="0"/>
              <a:t>お子さんの成長した点　　（４年）</a:t>
            </a:r>
            <a:endParaRPr kumimoji="1" lang="ja-JP" altLang="en-US" dirty="0"/>
          </a:p>
        </p:txBody>
      </p:sp>
      <p:sp>
        <p:nvSpPr>
          <p:cNvPr id="4" name="コンテンツ プレースホルダー 2"/>
          <p:cNvSpPr txBox="1">
            <a:spLocks/>
          </p:cNvSpPr>
          <p:nvPr/>
        </p:nvSpPr>
        <p:spPr>
          <a:xfrm>
            <a:off x="467544" y="2564903"/>
            <a:ext cx="8229600" cy="1584177"/>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endParaRPr lang="ja-JP" altLang="en-US" kern="0" dirty="0"/>
          </a:p>
        </p:txBody>
      </p:sp>
      <p:sp>
        <p:nvSpPr>
          <p:cNvPr id="5" name="コンテンツ プレースホルダー 2"/>
          <p:cNvSpPr txBox="1">
            <a:spLocks/>
          </p:cNvSpPr>
          <p:nvPr/>
        </p:nvSpPr>
        <p:spPr>
          <a:xfrm>
            <a:off x="445593" y="2564903"/>
            <a:ext cx="8229600" cy="2592289"/>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a:t>今</a:t>
            </a:r>
            <a:r>
              <a:rPr lang="ja-JP" altLang="en-US" kern="0" dirty="0" smtClean="0"/>
              <a:t>までは自分の思っていることをなかなか言葉にまとめて話すことができず、何を言いたいのか理解不能でしたが、最近はきちんと思いをまとめて話せるようになったと感じています。</a:t>
            </a:r>
            <a:endParaRPr lang="ja-JP" altLang="en-US" kern="0" dirty="0"/>
          </a:p>
        </p:txBody>
      </p:sp>
      <p:sp>
        <p:nvSpPr>
          <p:cNvPr id="6" name="コンテンツ プレースホルダー 2"/>
          <p:cNvSpPr txBox="1">
            <a:spLocks/>
          </p:cNvSpPr>
          <p:nvPr/>
        </p:nvSpPr>
        <p:spPr>
          <a:xfrm>
            <a:off x="467544" y="5207811"/>
            <a:ext cx="8229600" cy="590387"/>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a:t>人</a:t>
            </a:r>
            <a:r>
              <a:rPr lang="ja-JP" altLang="en-US" kern="0" dirty="0" smtClean="0"/>
              <a:t>を思いやる心。</a:t>
            </a:r>
            <a:endParaRPr lang="ja-JP" altLang="en-US" kern="0" dirty="0"/>
          </a:p>
        </p:txBody>
      </p:sp>
    </p:spTree>
    <p:extLst>
      <p:ext uri="{BB962C8B-B14F-4D97-AF65-F5344CB8AC3E}">
        <p14:creationId xmlns:p14="http://schemas.microsoft.com/office/powerpoint/2010/main" val="170201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sp>
        <p:nvSpPr>
          <p:cNvPr id="3" name="コンテンツ プレースホルダー 2"/>
          <p:cNvSpPr>
            <a:spLocks noGrp="1"/>
          </p:cNvSpPr>
          <p:nvPr>
            <p:ph idx="1"/>
          </p:nvPr>
        </p:nvSpPr>
        <p:spPr>
          <a:xfrm>
            <a:off x="440501" y="2420888"/>
            <a:ext cx="8229600" cy="1296144"/>
          </a:xfrm>
        </p:spPr>
        <p:txBody>
          <a:bodyPr/>
          <a:lstStyle/>
          <a:p>
            <a:r>
              <a:rPr kumimoji="1" lang="ja-JP" altLang="en-US" dirty="0" smtClean="0"/>
              <a:t>学習に対する意欲が育ち、家庭学習の時間が増えた。</a:t>
            </a:r>
            <a:endParaRPr kumimoji="1" lang="ja-JP" altLang="en-US" dirty="0"/>
          </a:p>
        </p:txBody>
      </p:sp>
      <p:sp>
        <p:nvSpPr>
          <p:cNvPr id="4" name="コンテンツ プレースホルダー 2"/>
          <p:cNvSpPr txBox="1">
            <a:spLocks/>
          </p:cNvSpPr>
          <p:nvPr/>
        </p:nvSpPr>
        <p:spPr>
          <a:xfrm>
            <a:off x="428596" y="1614477"/>
            <a:ext cx="8229600" cy="590387"/>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お子さんの成長した点　　（５年）</a:t>
            </a:r>
            <a:endParaRPr lang="ja-JP" altLang="en-US" kern="0" dirty="0"/>
          </a:p>
        </p:txBody>
      </p:sp>
      <p:sp>
        <p:nvSpPr>
          <p:cNvPr id="5" name="コンテンツ プレースホルダー 2"/>
          <p:cNvSpPr txBox="1">
            <a:spLocks/>
          </p:cNvSpPr>
          <p:nvPr/>
        </p:nvSpPr>
        <p:spPr>
          <a:xfrm>
            <a:off x="432370" y="4077072"/>
            <a:ext cx="8229600" cy="1296144"/>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自分に自信がついてきたこと。</a:t>
            </a:r>
            <a:endParaRPr lang="ja-JP" altLang="en-US" kern="0" dirty="0"/>
          </a:p>
        </p:txBody>
      </p:sp>
    </p:spTree>
    <p:extLst>
      <p:ext uri="{BB962C8B-B14F-4D97-AF65-F5344CB8AC3E}">
        <p14:creationId xmlns:p14="http://schemas.microsoft.com/office/powerpoint/2010/main" val="146804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44798" y="2492896"/>
            <a:ext cx="8229600" cy="1792557"/>
          </a:xfrm>
        </p:spPr>
        <p:txBody>
          <a:bodyPr/>
          <a:lstStyle/>
          <a:p>
            <a:r>
              <a:rPr kumimoji="1" lang="ja-JP" altLang="en-US" dirty="0" smtClean="0"/>
              <a:t>自立心。自分のことは自分でということが多くなった。思いやりの心、友達思いの優しい子になっている。</a:t>
            </a:r>
            <a:endParaRPr kumimoji="1" lang="ja-JP" altLang="en-US" dirty="0"/>
          </a:p>
        </p:txBody>
      </p:sp>
      <p:sp>
        <p:nvSpPr>
          <p:cNvPr id="4" name="タイトル 1"/>
          <p:cNvSpPr>
            <a:spLocks noGrp="1"/>
          </p:cNvSpPr>
          <p:nvPr>
            <p:ph type="title"/>
          </p:nvPr>
        </p:nvSpPr>
        <p:spPr>
          <a:xfrm>
            <a:off x="428596" y="428604"/>
            <a:ext cx="8229600" cy="1056180"/>
          </a:xfrm>
        </p:spPr>
        <p:txBody>
          <a:bodyPr/>
          <a:lstStyle/>
          <a:p>
            <a:r>
              <a:rPr kumimoji="1" lang="ja-JP" altLang="en-US" dirty="0" smtClean="0"/>
              <a:t>保護者へのアンケート</a:t>
            </a:r>
            <a:endParaRPr kumimoji="1" lang="ja-JP" altLang="en-US" dirty="0"/>
          </a:p>
        </p:txBody>
      </p:sp>
      <p:sp>
        <p:nvSpPr>
          <p:cNvPr id="5" name="コンテンツ プレースホルダー 2"/>
          <p:cNvSpPr txBox="1">
            <a:spLocks/>
          </p:cNvSpPr>
          <p:nvPr/>
        </p:nvSpPr>
        <p:spPr>
          <a:xfrm>
            <a:off x="428596" y="1614477"/>
            <a:ext cx="8229600" cy="590387"/>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お子さんの成長した点　　（６年）</a:t>
            </a:r>
            <a:endParaRPr lang="ja-JP" altLang="en-US" kern="0" dirty="0"/>
          </a:p>
        </p:txBody>
      </p:sp>
      <p:sp>
        <p:nvSpPr>
          <p:cNvPr id="6" name="コンテンツ プレースホルダー 2"/>
          <p:cNvSpPr txBox="1">
            <a:spLocks/>
          </p:cNvSpPr>
          <p:nvPr/>
        </p:nvSpPr>
        <p:spPr>
          <a:xfrm>
            <a:off x="428596" y="4653137"/>
            <a:ext cx="8229600" cy="1224136"/>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フェスティバルでは恥ずかしがることなく堂々と発表できていた。</a:t>
            </a:r>
            <a:endParaRPr lang="ja-JP" altLang="en-US" kern="0" dirty="0"/>
          </a:p>
        </p:txBody>
      </p:sp>
    </p:spTree>
    <p:extLst>
      <p:ext uri="{BB962C8B-B14F-4D97-AF65-F5344CB8AC3E}">
        <p14:creationId xmlns:p14="http://schemas.microsoft.com/office/powerpoint/2010/main" val="2204092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sp>
        <p:nvSpPr>
          <p:cNvPr id="3" name="コンテンツ プレースホルダー 2"/>
          <p:cNvSpPr>
            <a:spLocks noGrp="1"/>
          </p:cNvSpPr>
          <p:nvPr>
            <p:ph idx="1"/>
          </p:nvPr>
        </p:nvSpPr>
        <p:spPr>
          <a:xfrm>
            <a:off x="428596" y="2348880"/>
            <a:ext cx="8229600" cy="4104456"/>
          </a:xfrm>
        </p:spPr>
        <p:txBody>
          <a:bodyPr>
            <a:normAutofit/>
          </a:bodyPr>
          <a:lstStyle/>
          <a:p>
            <a:r>
              <a:rPr kumimoji="1" lang="ja-JP" altLang="en-US" dirty="0" smtClean="0"/>
              <a:t>恥ずかしがらずに自信を持って行動できるようにさせたい。</a:t>
            </a:r>
            <a:endParaRPr kumimoji="1" lang="en-US" altLang="ja-JP" dirty="0" smtClean="0"/>
          </a:p>
          <a:p>
            <a:r>
              <a:rPr lang="ja-JP" altLang="en-US" dirty="0" smtClean="0"/>
              <a:t>あいさつや言葉づかいを正しく言えるようにさせたい。</a:t>
            </a:r>
            <a:endParaRPr lang="en-US" altLang="ja-JP" dirty="0" smtClean="0"/>
          </a:p>
          <a:p>
            <a:r>
              <a:rPr lang="ja-JP" altLang="en-US" dirty="0" smtClean="0"/>
              <a:t>ねばり強く最後までがんばる気持ちを育てたい。</a:t>
            </a:r>
            <a:endParaRPr lang="en-US" altLang="ja-JP" dirty="0" smtClean="0"/>
          </a:p>
          <a:p>
            <a:r>
              <a:rPr lang="ja-JP" altLang="en-US" dirty="0"/>
              <a:t>人前</a:t>
            </a:r>
            <a:r>
              <a:rPr lang="ja-JP" altLang="en-US" dirty="0" smtClean="0"/>
              <a:t>で堂々と発表できるようにさせたい。</a:t>
            </a:r>
            <a:endParaRPr lang="en-US" altLang="ja-JP" dirty="0" smtClean="0"/>
          </a:p>
          <a:p>
            <a:endParaRPr kumimoji="1" lang="ja-JP" altLang="en-US" dirty="0"/>
          </a:p>
        </p:txBody>
      </p:sp>
      <p:sp>
        <p:nvSpPr>
          <p:cNvPr id="4" name="コンテンツ プレースホルダー 2"/>
          <p:cNvSpPr txBox="1">
            <a:spLocks/>
          </p:cNvSpPr>
          <p:nvPr/>
        </p:nvSpPr>
        <p:spPr>
          <a:xfrm>
            <a:off x="428596" y="1614477"/>
            <a:ext cx="8229600" cy="590387"/>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さらに伸ばしていかなければならない点</a:t>
            </a:r>
            <a:endParaRPr lang="ja-JP" altLang="en-US" kern="0" dirty="0"/>
          </a:p>
        </p:txBody>
      </p:sp>
    </p:spTree>
    <p:extLst>
      <p:ext uri="{BB962C8B-B14F-4D97-AF65-F5344CB8AC3E}">
        <p14:creationId xmlns:p14="http://schemas.microsoft.com/office/powerpoint/2010/main" val="3849020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sp>
        <p:nvSpPr>
          <p:cNvPr id="3" name="コンテンツ プレースホルダー 2"/>
          <p:cNvSpPr>
            <a:spLocks noGrp="1"/>
          </p:cNvSpPr>
          <p:nvPr>
            <p:ph idx="1"/>
          </p:nvPr>
        </p:nvSpPr>
        <p:spPr>
          <a:xfrm>
            <a:off x="428596" y="2348881"/>
            <a:ext cx="8229600" cy="3312367"/>
          </a:xfrm>
        </p:spPr>
        <p:txBody>
          <a:bodyPr/>
          <a:lstStyle/>
          <a:p>
            <a:r>
              <a:rPr kumimoji="1" lang="ja-JP" altLang="en-US" dirty="0" smtClean="0"/>
              <a:t>運動会の持ち方について（土曜日か日曜日か、半日か一日か）</a:t>
            </a:r>
            <a:endParaRPr kumimoji="1" lang="en-US" altLang="ja-JP" dirty="0" smtClean="0"/>
          </a:p>
          <a:p>
            <a:r>
              <a:rPr lang="ja-JP" altLang="en-US" dirty="0" smtClean="0"/>
              <a:t>プールの実施回数について</a:t>
            </a:r>
            <a:endParaRPr lang="en-US" altLang="ja-JP" dirty="0" smtClean="0"/>
          </a:p>
          <a:p>
            <a:r>
              <a:rPr kumimoji="1" lang="ja-JP" altLang="en-US" dirty="0" smtClean="0"/>
              <a:t>小規模校のよさを生かしてほしい（運動会やフェスティバルなどの行事について）</a:t>
            </a:r>
            <a:endParaRPr kumimoji="1" lang="ja-JP" altLang="en-US" dirty="0"/>
          </a:p>
        </p:txBody>
      </p:sp>
      <p:sp>
        <p:nvSpPr>
          <p:cNvPr id="4" name="コンテンツ プレースホルダー 2"/>
          <p:cNvSpPr txBox="1">
            <a:spLocks/>
          </p:cNvSpPr>
          <p:nvPr/>
        </p:nvSpPr>
        <p:spPr>
          <a:xfrm>
            <a:off x="428596" y="1614477"/>
            <a:ext cx="8229600" cy="590387"/>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教育活動への要望</a:t>
            </a:r>
            <a:endParaRPr lang="ja-JP" altLang="en-US" kern="0" dirty="0"/>
          </a:p>
        </p:txBody>
      </p:sp>
    </p:spTree>
    <p:extLst>
      <p:ext uri="{BB962C8B-B14F-4D97-AF65-F5344CB8AC3E}">
        <p14:creationId xmlns:p14="http://schemas.microsoft.com/office/powerpoint/2010/main" val="1259912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平成２６年度の学校経営について</a:t>
            </a:r>
            <a:endParaRPr kumimoji="1" lang="ja-JP" altLang="en-US" dirty="0"/>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3970982134"/>
              </p:ext>
            </p:extLst>
          </p:nvPr>
        </p:nvGraphicFramePr>
        <p:xfrm>
          <a:off x="395536" y="1421253"/>
          <a:ext cx="11665296" cy="4600035"/>
        </p:xfrm>
        <a:graphic>
          <a:graphicData uri="http://schemas.openxmlformats.org/presentationml/2006/ole">
            <mc:AlternateContent xmlns:mc="http://schemas.openxmlformats.org/markup-compatibility/2006">
              <mc:Choice xmlns:v="urn:schemas-microsoft-com:vml" Requires="v">
                <p:oleObj spid="_x0000_s1030" name="Document" r:id="rId4" imgW="16796350" imgH="8071792" progId="Word.Document.8">
                  <p:embed/>
                </p:oleObj>
              </mc:Choice>
              <mc:Fallback>
                <p:oleObj name="Document" r:id="rId4" imgW="16796350" imgH="8071792" progId="Word.Document.8">
                  <p:embed/>
                  <p:pic>
                    <p:nvPicPr>
                      <p:cNvPr id="0" name=""/>
                      <p:cNvPicPr/>
                      <p:nvPr/>
                    </p:nvPicPr>
                    <p:blipFill>
                      <a:blip r:embed="rId5"/>
                      <a:stretch>
                        <a:fillRect/>
                      </a:stretch>
                    </p:blipFill>
                    <p:spPr>
                      <a:xfrm>
                        <a:off x="395536" y="1421253"/>
                        <a:ext cx="11665296" cy="4600035"/>
                      </a:xfrm>
                      <a:prstGeom prst="rect">
                        <a:avLst/>
                      </a:prstGeom>
                    </p:spPr>
                  </p:pic>
                </p:oleObj>
              </mc:Fallback>
            </mc:AlternateContent>
          </a:graphicData>
        </a:graphic>
      </p:graphicFrame>
    </p:spTree>
    <p:extLst>
      <p:ext uri="{BB962C8B-B14F-4D97-AF65-F5344CB8AC3E}">
        <p14:creationId xmlns:p14="http://schemas.microsoft.com/office/powerpoint/2010/main" val="18440342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696140"/>
          </a:xfrm>
        </p:spPr>
        <p:txBody>
          <a:bodyPr>
            <a:normAutofit fontScale="90000"/>
          </a:bodyPr>
          <a:lstStyle/>
          <a:p>
            <a:r>
              <a:rPr kumimoji="1" lang="ja-JP" altLang="en-US" dirty="0" smtClean="0"/>
              <a:t>平成２６年度行事予定</a:t>
            </a:r>
            <a:endParaRPr kumimoji="1" lang="ja-JP" altLang="en-US" dirty="0"/>
          </a:p>
        </p:txBody>
      </p:sp>
      <p:pic>
        <p:nvPicPr>
          <p:cNvPr id="911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268413"/>
            <a:ext cx="8064896" cy="5033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3698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児童へのアンケート（低学年）</a:t>
            </a:r>
            <a:endParaRPr kumimoji="1" lang="ja-JP" alt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8625" y="2082673"/>
            <a:ext cx="8229600" cy="3751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7459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児童へのアンケート（中学年）</a:t>
            </a:r>
            <a:endParaRPr kumimoji="1" lang="ja-JP" alt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8625" y="1701372"/>
            <a:ext cx="8229600" cy="4514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5686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児童へのアンケート（高学年）</a:t>
            </a:r>
            <a:endParaRPr kumimoji="1" lang="ja-JP" altLang="en-US"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8625" y="2036105"/>
            <a:ext cx="8229600" cy="3844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6975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児童へのアンケート（全学年）</a:t>
            </a:r>
            <a:endParaRPr kumimoji="1" lang="ja-JP" alt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26376" y="2300673"/>
            <a:ext cx="6834098" cy="3315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4211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児童へのアンケート</a:t>
            </a:r>
            <a:endParaRPr kumimoji="1" lang="ja-JP" altLang="en-US" dirty="0"/>
          </a:p>
        </p:txBody>
      </p:sp>
      <p:sp>
        <p:nvSpPr>
          <p:cNvPr id="3" name="コンテンツ プレースホルダー 2"/>
          <p:cNvSpPr>
            <a:spLocks noGrp="1"/>
          </p:cNvSpPr>
          <p:nvPr>
            <p:ph idx="1"/>
          </p:nvPr>
        </p:nvSpPr>
        <p:spPr>
          <a:xfrm>
            <a:off x="428596" y="1614477"/>
            <a:ext cx="8229600" cy="806411"/>
          </a:xfrm>
        </p:spPr>
        <p:txBody>
          <a:bodyPr/>
          <a:lstStyle/>
          <a:p>
            <a:r>
              <a:rPr kumimoji="1" lang="ja-JP" altLang="en-US" dirty="0" smtClean="0"/>
              <a:t>学校は楽しいですか。</a:t>
            </a:r>
            <a:endParaRPr kumimoji="1" lang="en-US" altLang="ja-JP" dirty="0" smtClean="0"/>
          </a:p>
          <a:p>
            <a:pPr marL="0" indent="0">
              <a:buNone/>
            </a:pPr>
            <a:endParaRPr lang="en-US" altLang="ja-JP" dirty="0" smtClean="0"/>
          </a:p>
          <a:p>
            <a:endParaRPr kumimoji="1" lang="en-US" altLang="ja-JP" dirty="0" smtClean="0"/>
          </a:p>
          <a:p>
            <a:endParaRPr kumimoji="1" lang="ja-JP" altLang="en-US" dirty="0"/>
          </a:p>
        </p:txBody>
      </p:sp>
      <p:sp>
        <p:nvSpPr>
          <p:cNvPr id="5" name="コンテンツ プレースホルダー 2"/>
          <p:cNvSpPr txBox="1">
            <a:spLocks/>
          </p:cNvSpPr>
          <p:nvPr/>
        </p:nvSpPr>
        <p:spPr>
          <a:xfrm>
            <a:off x="467544" y="2564905"/>
            <a:ext cx="8229600" cy="2016224"/>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友達と話したり、遊んだりできるから。</a:t>
            </a:r>
            <a:endParaRPr lang="en-US" altLang="ja-JP" kern="0" dirty="0" smtClean="0"/>
          </a:p>
          <a:p>
            <a:r>
              <a:rPr lang="ja-JP" altLang="en-US" kern="0" dirty="0" smtClean="0"/>
              <a:t>楽しい行事があるから。</a:t>
            </a:r>
            <a:endParaRPr lang="en-US" altLang="ja-JP" kern="0" dirty="0" smtClean="0"/>
          </a:p>
          <a:p>
            <a:r>
              <a:rPr lang="ja-JP" altLang="en-US" kern="0" dirty="0" smtClean="0"/>
              <a:t>授業も楽しいから。</a:t>
            </a:r>
            <a:endParaRPr lang="en-US" altLang="ja-JP" kern="0" dirty="0" smtClean="0"/>
          </a:p>
          <a:p>
            <a:pPr marL="0" indent="0">
              <a:buFont typeface="Wingdings"/>
              <a:buNone/>
            </a:pPr>
            <a:endParaRPr lang="en-US" altLang="ja-JP" kern="0" dirty="0" smtClean="0"/>
          </a:p>
          <a:p>
            <a:pPr marL="0" indent="0">
              <a:buNone/>
            </a:pPr>
            <a:endParaRPr lang="en-US" altLang="ja-JP" kern="0" dirty="0" smtClean="0"/>
          </a:p>
          <a:p>
            <a:endParaRPr lang="ja-JP" altLang="en-US" kern="0" dirty="0"/>
          </a:p>
        </p:txBody>
      </p:sp>
    </p:spTree>
    <p:extLst>
      <p:ext uri="{BB962C8B-B14F-4D97-AF65-F5344CB8AC3E}">
        <p14:creationId xmlns:p14="http://schemas.microsoft.com/office/powerpoint/2010/main" val="797767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児童へのアンケート</a:t>
            </a:r>
            <a:endParaRPr kumimoji="1" lang="ja-JP" altLang="en-US" dirty="0"/>
          </a:p>
        </p:txBody>
      </p:sp>
      <p:sp>
        <p:nvSpPr>
          <p:cNvPr id="3" name="コンテンツ プレースホルダー 2"/>
          <p:cNvSpPr>
            <a:spLocks noGrp="1"/>
          </p:cNvSpPr>
          <p:nvPr>
            <p:ph idx="1"/>
          </p:nvPr>
        </p:nvSpPr>
        <p:spPr>
          <a:xfrm>
            <a:off x="467544" y="1556792"/>
            <a:ext cx="8229600" cy="1296144"/>
          </a:xfrm>
        </p:spPr>
        <p:txBody>
          <a:bodyPr/>
          <a:lstStyle/>
          <a:p>
            <a:r>
              <a:rPr kumimoji="1" lang="ja-JP" altLang="en-US" dirty="0" smtClean="0"/>
              <a:t>最後までねばり強くがんばったのはどんなとき（どんなこと）ですか。</a:t>
            </a:r>
            <a:endParaRPr kumimoji="1" lang="ja-JP" altLang="en-US" dirty="0"/>
          </a:p>
        </p:txBody>
      </p:sp>
      <p:sp>
        <p:nvSpPr>
          <p:cNvPr id="4" name="コンテンツ プレースホルダー 2"/>
          <p:cNvSpPr txBox="1">
            <a:spLocks/>
          </p:cNvSpPr>
          <p:nvPr/>
        </p:nvSpPr>
        <p:spPr>
          <a:xfrm>
            <a:off x="467544" y="3068960"/>
            <a:ext cx="8229600" cy="2088232"/>
          </a:xfrm>
          <a:prstGeom prst="rect">
            <a:avLst/>
          </a:prstGeom>
        </p:spPr>
        <p:txBody>
          <a:bodyPr vert="horz" rtlCol="0">
            <a:normAutofit/>
          </a:bodyPr>
          <a:lst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a:lstStyle>
          <a:p>
            <a:r>
              <a:rPr lang="ja-JP" altLang="en-US" kern="0" dirty="0" smtClean="0"/>
              <a:t>マラソンやなわとびをがんばった。</a:t>
            </a:r>
            <a:endParaRPr lang="en-US" altLang="ja-JP" kern="0" dirty="0" smtClean="0"/>
          </a:p>
          <a:p>
            <a:r>
              <a:rPr lang="ja-JP" altLang="en-US" kern="0" dirty="0" smtClean="0"/>
              <a:t>委員会活動をがんばった。</a:t>
            </a:r>
            <a:endParaRPr lang="en-US" altLang="ja-JP" kern="0" dirty="0" smtClean="0"/>
          </a:p>
          <a:p>
            <a:r>
              <a:rPr lang="ja-JP" altLang="en-US" kern="0" dirty="0" smtClean="0"/>
              <a:t>難しい勉強をねばり強くがんばった。</a:t>
            </a:r>
            <a:endParaRPr lang="ja-JP" altLang="en-US" kern="0" dirty="0"/>
          </a:p>
        </p:txBody>
      </p:sp>
    </p:spTree>
    <p:extLst>
      <p:ext uri="{BB962C8B-B14F-4D97-AF65-F5344CB8AC3E}">
        <p14:creationId xmlns:p14="http://schemas.microsoft.com/office/powerpoint/2010/main" val="80571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pic>
        <p:nvPicPr>
          <p:cNvPr id="307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8625" y="1772816"/>
            <a:ext cx="8229600" cy="4104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9251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保護者へのアンケート</a:t>
            </a:r>
            <a:endParaRPr kumimoji="1" lang="ja-JP" altLang="en-US"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8625" y="1700808"/>
            <a:ext cx="8229600"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90112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みやび">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みやび">
      <a:majorFont>
        <a:latin typeface="Calibri"/>
        <a:ea typeface=""/>
        <a:cs typeface=""/>
        <a:font script="Jpan" typeface="HGｺﾞｼｯｸE"/>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ＭＳ ゴシック"/>
        <a:font script="Hang" typeface="맑은 고딕"/>
        <a:font script="Hans" typeface="黑体"/>
        <a:font script="Hant" typeface="微軟正黑體"/>
        <a:font script="Arab" typeface="Tahoma"/>
        <a:font script="Hebr" typeface="Tahoma"/>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みやび">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Grace</Template>
  <TotalTime>579</TotalTime>
  <Words>440</Words>
  <Application>Microsoft Office PowerPoint</Application>
  <PresentationFormat>画面に合わせる (4:3)</PresentationFormat>
  <Paragraphs>53</Paragraphs>
  <Slides>18</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20" baseType="lpstr">
      <vt:lpstr>みやび</vt:lpstr>
      <vt:lpstr>Document</vt:lpstr>
      <vt:lpstr>平成２５年度　学校評価</vt:lpstr>
      <vt:lpstr>児童へのアンケート（低学年）</vt:lpstr>
      <vt:lpstr>児童へのアンケート（中学年）</vt:lpstr>
      <vt:lpstr>児童へのアンケート（高学年）</vt:lpstr>
      <vt:lpstr>児童へのアンケート（全学年）</vt:lpstr>
      <vt:lpstr>児童へのアンケート</vt:lpstr>
      <vt:lpstr>児童へのアンケート</vt:lpstr>
      <vt:lpstr>保護者へのアンケート</vt:lpstr>
      <vt:lpstr>保護者へのアンケート</vt:lpstr>
      <vt:lpstr>保護者へのアンケート</vt:lpstr>
      <vt:lpstr>保護者へのアンケート</vt:lpstr>
      <vt:lpstr>保護者へのアンケート</vt:lpstr>
      <vt:lpstr>保護者へのアンケート</vt:lpstr>
      <vt:lpstr>保護者へのアンケート</vt:lpstr>
      <vt:lpstr>保護者へのアンケート</vt:lpstr>
      <vt:lpstr>保護者へのアンケート</vt:lpstr>
      <vt:lpstr>平成２６年度の学校経営について</vt:lpstr>
      <vt:lpstr>平成２６年度行事予定</vt:lpstr>
    </vt:vector>
  </TitlesOfParts>
  <Company>郡山市教育委員会</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平成２５年度　学校評価</dc:title>
  <dc:creator>TPC-S46002X</dc:creator>
  <cp:lastModifiedBy>TPC-S46002X</cp:lastModifiedBy>
  <cp:revision>20</cp:revision>
  <dcterms:created xsi:type="dcterms:W3CDTF">2014-02-21T03:54:46Z</dcterms:created>
  <dcterms:modified xsi:type="dcterms:W3CDTF">2014-02-23T22:21:55Z</dcterms:modified>
</cp:coreProperties>
</file>