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57" r:id="rId3"/>
    <p:sldId id="267" r:id="rId4"/>
    <p:sldId id="268" r:id="rId5"/>
    <p:sldId id="269" r:id="rId6"/>
    <p:sldId id="260" r:id="rId7"/>
    <p:sldId id="270" r:id="rId8"/>
    <p:sldId id="259" r:id="rId9"/>
    <p:sldId id="258" r:id="rId10"/>
    <p:sldId id="261" r:id="rId11"/>
    <p:sldId id="277" r:id="rId12"/>
    <p:sldId id="264" r:id="rId13"/>
    <p:sldId id="265" r:id="rId14"/>
    <p:sldId id="275" r:id="rId15"/>
    <p:sldId id="276" r:id="rId16"/>
    <p:sldId id="263" r:id="rId17"/>
    <p:sldId id="266" r:id="rId18"/>
    <p:sldId id="271" r:id="rId19"/>
    <p:sldId id="273" r:id="rId20"/>
    <p:sldId id="274" r:id="rId21"/>
    <p:sldId id="272" r:id="rId22"/>
    <p:sldId id="278" r:id="rId2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39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TPC-S46002X\Desktop\&#20816;&#31461;&#25968;&#25512;&#31227;.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0274471596835337E-2"/>
          <c:y val="0.10276208121043694"/>
          <c:w val="0.95967162814325624"/>
          <c:h val="0.82647522000926354"/>
        </c:manualLayout>
      </c:layout>
      <c:lineChart>
        <c:grouping val="standard"/>
        <c:varyColors val="0"/>
        <c:ser>
          <c:idx val="0"/>
          <c:order val="0"/>
          <c:marker>
            <c:symbol val="none"/>
          </c:marker>
          <c:cat>
            <c:strRef>
              <c:f>Sheet1!$A$2:$A$35</c:f>
              <c:strCache>
                <c:ptCount val="34"/>
                <c:pt idx="0">
                  <c:v>明 6</c:v>
                </c:pt>
                <c:pt idx="1">
                  <c:v>明11</c:v>
                </c:pt>
                <c:pt idx="2">
                  <c:v>明16</c:v>
                </c:pt>
                <c:pt idx="3">
                  <c:v>明21</c:v>
                </c:pt>
                <c:pt idx="4">
                  <c:v>明26</c:v>
                </c:pt>
                <c:pt idx="5">
                  <c:v>明31</c:v>
                </c:pt>
                <c:pt idx="6">
                  <c:v>明38</c:v>
                </c:pt>
                <c:pt idx="7">
                  <c:v>明40</c:v>
                </c:pt>
                <c:pt idx="8">
                  <c:v>大 4</c:v>
                </c:pt>
                <c:pt idx="9">
                  <c:v>大 9</c:v>
                </c:pt>
                <c:pt idx="10">
                  <c:v>大14</c:v>
                </c:pt>
                <c:pt idx="11">
                  <c:v>昭 5</c:v>
                </c:pt>
                <c:pt idx="12">
                  <c:v>昭10</c:v>
                </c:pt>
                <c:pt idx="13">
                  <c:v>昭15</c:v>
                </c:pt>
                <c:pt idx="14">
                  <c:v>昭20</c:v>
                </c:pt>
                <c:pt idx="15">
                  <c:v>昭25</c:v>
                </c:pt>
                <c:pt idx="16">
                  <c:v>昭30</c:v>
                </c:pt>
                <c:pt idx="17">
                  <c:v>昭35</c:v>
                </c:pt>
                <c:pt idx="18">
                  <c:v>昭40</c:v>
                </c:pt>
                <c:pt idx="19">
                  <c:v>昭45</c:v>
                </c:pt>
                <c:pt idx="20">
                  <c:v>昭50</c:v>
                </c:pt>
                <c:pt idx="21">
                  <c:v>昭55</c:v>
                </c:pt>
                <c:pt idx="22">
                  <c:v>昭60</c:v>
                </c:pt>
                <c:pt idx="23">
                  <c:v>平 2</c:v>
                </c:pt>
                <c:pt idx="24">
                  <c:v>平 7</c:v>
                </c:pt>
                <c:pt idx="25">
                  <c:v>平12</c:v>
                </c:pt>
                <c:pt idx="26">
                  <c:v>平17</c:v>
                </c:pt>
                <c:pt idx="27">
                  <c:v>平18</c:v>
                </c:pt>
                <c:pt idx="28">
                  <c:v>平19</c:v>
                </c:pt>
                <c:pt idx="29">
                  <c:v>平20</c:v>
                </c:pt>
                <c:pt idx="30">
                  <c:v>平21</c:v>
                </c:pt>
                <c:pt idx="31">
                  <c:v>平22</c:v>
                </c:pt>
                <c:pt idx="32">
                  <c:v>平23</c:v>
                </c:pt>
                <c:pt idx="33">
                  <c:v>平24</c:v>
                </c:pt>
              </c:strCache>
            </c:strRef>
          </c:cat>
          <c:val>
            <c:numRef>
              <c:f>Sheet1!$B$2:$B$35</c:f>
              <c:numCache>
                <c:formatCode>General</c:formatCode>
                <c:ptCount val="34"/>
                <c:pt idx="0">
                  <c:v>30</c:v>
                </c:pt>
                <c:pt idx="1">
                  <c:v>164</c:v>
                </c:pt>
                <c:pt idx="2">
                  <c:v>189</c:v>
                </c:pt>
                <c:pt idx="3">
                  <c:v>159</c:v>
                </c:pt>
                <c:pt idx="4">
                  <c:v>144</c:v>
                </c:pt>
                <c:pt idx="5">
                  <c:v>222</c:v>
                </c:pt>
                <c:pt idx="6">
                  <c:v>301</c:v>
                </c:pt>
                <c:pt idx="7">
                  <c:v>364</c:v>
                </c:pt>
                <c:pt idx="8">
                  <c:v>338</c:v>
                </c:pt>
                <c:pt idx="9">
                  <c:v>304</c:v>
                </c:pt>
                <c:pt idx="10">
                  <c:v>317</c:v>
                </c:pt>
                <c:pt idx="11">
                  <c:v>345</c:v>
                </c:pt>
                <c:pt idx="12">
                  <c:v>350</c:v>
                </c:pt>
                <c:pt idx="13">
                  <c:v>393</c:v>
                </c:pt>
                <c:pt idx="14">
                  <c:v>444</c:v>
                </c:pt>
                <c:pt idx="15">
                  <c:v>285</c:v>
                </c:pt>
                <c:pt idx="16">
                  <c:v>311</c:v>
                </c:pt>
                <c:pt idx="17">
                  <c:v>403</c:v>
                </c:pt>
                <c:pt idx="18">
                  <c:v>234</c:v>
                </c:pt>
                <c:pt idx="19">
                  <c:v>160</c:v>
                </c:pt>
                <c:pt idx="20">
                  <c:v>128</c:v>
                </c:pt>
                <c:pt idx="21">
                  <c:v>145</c:v>
                </c:pt>
                <c:pt idx="22">
                  <c:v>183</c:v>
                </c:pt>
                <c:pt idx="23">
                  <c:v>215</c:v>
                </c:pt>
                <c:pt idx="24">
                  <c:v>174</c:v>
                </c:pt>
                <c:pt idx="25">
                  <c:v>115</c:v>
                </c:pt>
                <c:pt idx="26">
                  <c:v>89</c:v>
                </c:pt>
                <c:pt idx="27">
                  <c:v>88</c:v>
                </c:pt>
                <c:pt idx="28">
                  <c:v>86</c:v>
                </c:pt>
                <c:pt idx="29">
                  <c:v>84</c:v>
                </c:pt>
                <c:pt idx="30">
                  <c:v>73</c:v>
                </c:pt>
                <c:pt idx="31">
                  <c:v>67</c:v>
                </c:pt>
                <c:pt idx="32">
                  <c:v>65</c:v>
                </c:pt>
                <c:pt idx="33">
                  <c:v>54</c:v>
                </c:pt>
              </c:numCache>
            </c:numRef>
          </c:val>
          <c:smooth val="0"/>
        </c:ser>
        <c:dLbls>
          <c:showLegendKey val="0"/>
          <c:showVal val="0"/>
          <c:showCatName val="0"/>
          <c:showSerName val="0"/>
          <c:showPercent val="0"/>
          <c:showBubbleSize val="0"/>
        </c:dLbls>
        <c:marker val="1"/>
        <c:smooth val="0"/>
        <c:axId val="77879168"/>
        <c:axId val="77880704"/>
      </c:lineChart>
      <c:catAx>
        <c:axId val="77879168"/>
        <c:scaling>
          <c:orientation val="minMax"/>
        </c:scaling>
        <c:delete val="0"/>
        <c:axPos val="b"/>
        <c:majorGridlines/>
        <c:minorGridlines/>
        <c:numFmt formatCode="General" sourceLinked="0"/>
        <c:majorTickMark val="out"/>
        <c:minorTickMark val="none"/>
        <c:tickLblPos val="nextTo"/>
        <c:crossAx val="77880704"/>
        <c:crosses val="autoZero"/>
        <c:auto val="0"/>
        <c:lblAlgn val="ctr"/>
        <c:lblOffset val="1"/>
        <c:tickLblSkip val="1"/>
        <c:noMultiLvlLbl val="0"/>
      </c:catAx>
      <c:valAx>
        <c:axId val="77880704"/>
        <c:scaling>
          <c:orientation val="minMax"/>
        </c:scaling>
        <c:delete val="0"/>
        <c:axPos val="l"/>
        <c:majorGridlines/>
        <c:numFmt formatCode="General" sourceLinked="1"/>
        <c:majorTickMark val="out"/>
        <c:minorTickMark val="none"/>
        <c:tickLblPos val="nextTo"/>
        <c:crossAx val="77879168"/>
        <c:crosses val="autoZero"/>
        <c:crossBetween val="between"/>
      </c:valAx>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0.02894</cdr:x>
      <cdr:y>0.50075</cdr:y>
    </cdr:from>
    <cdr:to>
      <cdr:x>0.08342</cdr:x>
      <cdr:y>0.58421</cdr:y>
    </cdr:to>
    <cdr:sp macro="" textlink="">
      <cdr:nvSpPr>
        <cdr:cNvPr id="9" name="四角形吹き出し 8"/>
        <cdr:cNvSpPr/>
      </cdr:nvSpPr>
      <cdr:spPr>
        <a:xfrm xmlns:a="http://schemas.openxmlformats.org/drawingml/2006/main">
          <a:off x="224832" y="1728192"/>
          <a:ext cx="423240" cy="288032"/>
        </a:xfrm>
        <a:prstGeom xmlns:a="http://schemas.openxmlformats.org/drawingml/2006/main" prst="wedgeRectCallout">
          <a:avLst>
            <a:gd name="adj1" fmla="val -1321"/>
            <a:gd name="adj2" fmla="val 383333"/>
          </a:avLst>
        </a:prstGeom>
        <a:ln xmlns:a="http://schemas.openxmlformats.org/drawingml/2006/main">
          <a:solidFill>
            <a:schemeClr val="tx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n-US" altLang="ja-JP"/>
            <a:t>30</a:t>
          </a:r>
        </a:p>
        <a:p xmlns:a="http://schemas.openxmlformats.org/drawingml/2006/main">
          <a:endParaRPr lang="ja-JP"/>
        </a:p>
      </cdr:txBody>
    </cdr:sp>
  </cdr:relSizeAnchor>
  <cdr:relSizeAnchor xmlns:cdr="http://schemas.openxmlformats.org/drawingml/2006/chartDrawing">
    <cdr:from>
      <cdr:x>0.05359</cdr:x>
      <cdr:y>0.2921</cdr:y>
    </cdr:from>
    <cdr:to>
      <cdr:x>0.11122</cdr:x>
      <cdr:y>0.37059</cdr:y>
    </cdr:to>
    <cdr:sp macro="" textlink="">
      <cdr:nvSpPr>
        <cdr:cNvPr id="11" name="四角形吹き出し 10"/>
        <cdr:cNvSpPr/>
      </cdr:nvSpPr>
      <cdr:spPr>
        <a:xfrm xmlns:a="http://schemas.openxmlformats.org/drawingml/2006/main">
          <a:off x="416334" y="1008112"/>
          <a:ext cx="447761" cy="270877"/>
        </a:xfrm>
        <a:prstGeom xmlns:a="http://schemas.openxmlformats.org/drawingml/2006/main" prst="wedgeRectCallout">
          <a:avLst>
            <a:gd name="adj1" fmla="val 837"/>
            <a:gd name="adj2" fmla="val 371645"/>
          </a:avLst>
        </a:prstGeom>
        <a:ln xmlns:a="http://schemas.openxmlformats.org/drawingml/2006/main">
          <a:solidFill>
            <a:schemeClr val="tx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altLang="ja-JP"/>
            <a:t>164</a:t>
          </a:r>
          <a:endParaRPr lang="ja-JP"/>
        </a:p>
      </cdr:txBody>
    </cdr:sp>
  </cdr:relSizeAnchor>
  <cdr:relSizeAnchor xmlns:cdr="http://schemas.openxmlformats.org/drawingml/2006/chartDrawing">
    <cdr:from>
      <cdr:x>0.21543</cdr:x>
      <cdr:y>0.13039</cdr:y>
    </cdr:from>
    <cdr:to>
      <cdr:x>0.27367</cdr:x>
      <cdr:y>0.20588</cdr:y>
    </cdr:to>
    <cdr:sp macro="" textlink="">
      <cdr:nvSpPr>
        <cdr:cNvPr id="12" name="四角形吹き出し 11"/>
        <cdr:cNvSpPr/>
      </cdr:nvSpPr>
      <cdr:spPr>
        <a:xfrm xmlns:a="http://schemas.openxmlformats.org/drawingml/2006/main">
          <a:off x="1914525" y="422275"/>
          <a:ext cx="517525" cy="244475"/>
        </a:xfrm>
        <a:prstGeom xmlns:a="http://schemas.openxmlformats.org/drawingml/2006/main" prst="wedgeRectCallout">
          <a:avLst>
            <a:gd name="adj1" fmla="val 6086"/>
            <a:gd name="adj2" fmla="val 193289"/>
          </a:avLst>
        </a:prstGeom>
        <a:ln xmlns:a="http://schemas.openxmlformats.org/drawingml/2006/main">
          <a:solidFill>
            <a:schemeClr val="tx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altLang="ja-JP"/>
            <a:t>364</a:t>
          </a:r>
          <a:endParaRPr lang="ja-JP"/>
        </a:p>
      </cdr:txBody>
    </cdr:sp>
  </cdr:relSizeAnchor>
  <cdr:relSizeAnchor xmlns:cdr="http://schemas.openxmlformats.org/drawingml/2006/chartDrawing">
    <cdr:from>
      <cdr:x>0.10289</cdr:x>
      <cdr:y>0.16692</cdr:y>
    </cdr:from>
    <cdr:to>
      <cdr:x>0.15757</cdr:x>
      <cdr:y>0.25882</cdr:y>
    </cdr:to>
    <cdr:sp macro="" textlink="">
      <cdr:nvSpPr>
        <cdr:cNvPr id="13" name="四角形吹き出し 12"/>
        <cdr:cNvSpPr/>
      </cdr:nvSpPr>
      <cdr:spPr>
        <a:xfrm xmlns:a="http://schemas.openxmlformats.org/drawingml/2006/main">
          <a:off x="799342" y="576065"/>
          <a:ext cx="424794" cy="317182"/>
        </a:xfrm>
        <a:prstGeom xmlns:a="http://schemas.openxmlformats.org/drawingml/2006/main" prst="wedgeRectCallout">
          <a:avLst>
            <a:gd name="adj1" fmla="val -39820"/>
            <a:gd name="adj2" fmla="val 476187"/>
          </a:avLst>
        </a:prstGeom>
        <a:ln xmlns:a="http://schemas.openxmlformats.org/drawingml/2006/main">
          <a:solidFill>
            <a:schemeClr val="tx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altLang="ja-JP"/>
            <a:t>189</a:t>
          </a:r>
          <a:endParaRPr lang="ja-JP"/>
        </a:p>
      </cdr:txBody>
    </cdr:sp>
  </cdr:relSizeAnchor>
  <cdr:relSizeAnchor xmlns:cdr="http://schemas.openxmlformats.org/drawingml/2006/chartDrawing">
    <cdr:from>
      <cdr:x>0.14505</cdr:x>
      <cdr:y>0.26275</cdr:y>
    </cdr:from>
    <cdr:to>
      <cdr:x>0.19829</cdr:x>
      <cdr:y>0.34118</cdr:y>
    </cdr:to>
    <cdr:sp macro="" textlink="">
      <cdr:nvSpPr>
        <cdr:cNvPr id="14" name="四角形吹き出し 13"/>
        <cdr:cNvSpPr/>
      </cdr:nvSpPr>
      <cdr:spPr>
        <a:xfrm xmlns:a="http://schemas.openxmlformats.org/drawingml/2006/main">
          <a:off x="1289050" y="850900"/>
          <a:ext cx="473075" cy="254000"/>
        </a:xfrm>
        <a:prstGeom xmlns:a="http://schemas.openxmlformats.org/drawingml/2006/main" prst="wedgeRectCallout">
          <a:avLst>
            <a:gd name="adj1" fmla="val -54980"/>
            <a:gd name="adj2" fmla="val 416666"/>
          </a:avLst>
        </a:prstGeom>
        <a:ln xmlns:a="http://schemas.openxmlformats.org/drawingml/2006/main">
          <a:solidFill>
            <a:schemeClr val="tx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altLang="ja-JP"/>
            <a:t>159</a:t>
          </a:r>
          <a:endParaRPr lang="ja-JP"/>
        </a:p>
      </cdr:txBody>
    </cdr:sp>
  </cdr:relSizeAnchor>
  <cdr:relSizeAnchor xmlns:cdr="http://schemas.openxmlformats.org/drawingml/2006/chartDrawing">
    <cdr:from>
      <cdr:x>0.1697</cdr:x>
      <cdr:y>0.70098</cdr:y>
    </cdr:from>
    <cdr:to>
      <cdr:x>0.23172</cdr:x>
      <cdr:y>0.77199</cdr:y>
    </cdr:to>
    <cdr:sp macro="" textlink="">
      <cdr:nvSpPr>
        <cdr:cNvPr id="15" name="四角形吹き出し 14"/>
        <cdr:cNvSpPr/>
      </cdr:nvSpPr>
      <cdr:spPr>
        <a:xfrm xmlns:a="http://schemas.openxmlformats.org/drawingml/2006/main">
          <a:off x="1318383" y="2419241"/>
          <a:ext cx="481817" cy="245056"/>
        </a:xfrm>
        <a:prstGeom xmlns:a="http://schemas.openxmlformats.org/drawingml/2006/main" prst="wedgeRectCallout">
          <a:avLst>
            <a:gd name="adj1" fmla="val -12698"/>
            <a:gd name="adj2" fmla="val -235834"/>
          </a:avLst>
        </a:prstGeom>
        <a:ln xmlns:a="http://schemas.openxmlformats.org/drawingml/2006/main">
          <a:solidFill>
            <a:schemeClr val="tx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altLang="ja-JP"/>
            <a:t>222</a:t>
          </a:r>
          <a:endParaRPr lang="ja-JP"/>
        </a:p>
      </cdr:txBody>
    </cdr:sp>
  </cdr:relSizeAnchor>
  <cdr:relSizeAnchor xmlns:cdr="http://schemas.openxmlformats.org/drawingml/2006/chartDrawing">
    <cdr:from>
      <cdr:x>0.20293</cdr:x>
      <cdr:y>0.57745</cdr:y>
    </cdr:from>
    <cdr:to>
      <cdr:x>0.26879</cdr:x>
      <cdr:y>0.66766</cdr:y>
    </cdr:to>
    <cdr:sp macro="" textlink="">
      <cdr:nvSpPr>
        <cdr:cNvPr id="16" name="四角形吹き出し 15"/>
        <cdr:cNvSpPr/>
      </cdr:nvSpPr>
      <cdr:spPr>
        <a:xfrm xmlns:a="http://schemas.openxmlformats.org/drawingml/2006/main">
          <a:off x="1576542" y="1992910"/>
          <a:ext cx="511689" cy="311346"/>
        </a:xfrm>
        <a:prstGeom xmlns:a="http://schemas.openxmlformats.org/drawingml/2006/main" prst="wedgeRectCallout">
          <a:avLst>
            <a:gd name="adj1" fmla="val -12698"/>
            <a:gd name="adj2" fmla="val -235834"/>
          </a:avLst>
        </a:prstGeom>
        <a:ln xmlns:a="http://schemas.openxmlformats.org/drawingml/2006/main">
          <a:solidFill>
            <a:schemeClr val="tx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altLang="ja-JP"/>
            <a:t>301</a:t>
          </a:r>
          <a:endParaRPr lang="ja-JP"/>
        </a:p>
      </cdr:txBody>
    </cdr:sp>
  </cdr:relSizeAnchor>
  <cdr:relSizeAnchor xmlns:cdr="http://schemas.openxmlformats.org/drawingml/2006/chartDrawing">
    <cdr:from>
      <cdr:x>0.25952</cdr:x>
      <cdr:y>0.52161</cdr:y>
    </cdr:from>
    <cdr:to>
      <cdr:x>0.31921</cdr:x>
      <cdr:y>0.60507</cdr:y>
    </cdr:to>
    <cdr:sp macro="" textlink="">
      <cdr:nvSpPr>
        <cdr:cNvPr id="17" name="四角形吹き出し 16"/>
        <cdr:cNvSpPr/>
      </cdr:nvSpPr>
      <cdr:spPr>
        <a:xfrm xmlns:a="http://schemas.openxmlformats.org/drawingml/2006/main">
          <a:off x="2016224" y="1800200"/>
          <a:ext cx="463706" cy="288032"/>
        </a:xfrm>
        <a:prstGeom xmlns:a="http://schemas.openxmlformats.org/drawingml/2006/main" prst="wedgeRectCallout">
          <a:avLst>
            <a:gd name="adj1" fmla="val -12698"/>
            <a:gd name="adj2" fmla="val -235834"/>
          </a:avLst>
        </a:prstGeom>
        <a:ln xmlns:a="http://schemas.openxmlformats.org/drawingml/2006/main">
          <a:solidFill>
            <a:schemeClr val="tx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altLang="ja-JP"/>
            <a:t>338</a:t>
          </a:r>
        </a:p>
        <a:p xmlns:a="http://schemas.openxmlformats.org/drawingml/2006/main">
          <a:endParaRPr lang="ja-JP"/>
        </a:p>
      </cdr:txBody>
    </cdr:sp>
  </cdr:relSizeAnchor>
  <cdr:relSizeAnchor xmlns:cdr="http://schemas.openxmlformats.org/drawingml/2006/chartDrawing">
    <cdr:from>
      <cdr:x>0.27806</cdr:x>
      <cdr:y>0.18778</cdr:y>
    </cdr:from>
    <cdr:to>
      <cdr:x>0.34198</cdr:x>
      <cdr:y>0.288</cdr:y>
    </cdr:to>
    <cdr:sp macro="" textlink="">
      <cdr:nvSpPr>
        <cdr:cNvPr id="18" name="四角形吹き出し 17"/>
        <cdr:cNvSpPr/>
      </cdr:nvSpPr>
      <cdr:spPr>
        <a:xfrm xmlns:a="http://schemas.openxmlformats.org/drawingml/2006/main">
          <a:off x="2160240" y="648072"/>
          <a:ext cx="496539" cy="345872"/>
        </a:xfrm>
        <a:prstGeom xmlns:a="http://schemas.openxmlformats.org/drawingml/2006/main" prst="wedgeRectCallout">
          <a:avLst>
            <a:gd name="adj1" fmla="val -31"/>
            <a:gd name="adj2" fmla="val 204121"/>
          </a:avLst>
        </a:prstGeom>
        <a:ln xmlns:a="http://schemas.openxmlformats.org/drawingml/2006/main">
          <a:solidFill>
            <a:schemeClr val="tx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altLang="ja-JP" dirty="0"/>
            <a:t>304</a:t>
          </a:r>
          <a:endParaRPr lang="ja-JP" dirty="0"/>
        </a:p>
      </cdr:txBody>
    </cdr:sp>
  </cdr:relSizeAnchor>
  <cdr:relSizeAnchor xmlns:cdr="http://schemas.openxmlformats.org/drawingml/2006/chartDrawing">
    <cdr:from>
      <cdr:x>0.41709</cdr:x>
      <cdr:y>0.06259</cdr:y>
    </cdr:from>
    <cdr:to>
      <cdr:x>0.47032</cdr:x>
      <cdr:y>0.13808</cdr:y>
    </cdr:to>
    <cdr:sp macro="" textlink="">
      <cdr:nvSpPr>
        <cdr:cNvPr id="19" name="四角形吹き出し 18"/>
        <cdr:cNvSpPr/>
      </cdr:nvSpPr>
      <cdr:spPr>
        <a:xfrm xmlns:a="http://schemas.openxmlformats.org/drawingml/2006/main">
          <a:off x="3240360" y="216024"/>
          <a:ext cx="413538" cy="260533"/>
        </a:xfrm>
        <a:prstGeom xmlns:a="http://schemas.openxmlformats.org/drawingml/2006/main" prst="wedgeRectCallout">
          <a:avLst>
            <a:gd name="adj1" fmla="val 9767"/>
            <a:gd name="adj2" fmla="val 127055"/>
          </a:avLst>
        </a:prstGeom>
        <a:ln xmlns:a="http://schemas.openxmlformats.org/drawingml/2006/main">
          <a:solidFill>
            <a:schemeClr val="tx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altLang="ja-JP"/>
            <a:t>444</a:t>
          </a:r>
          <a:endParaRPr lang="ja-JP"/>
        </a:p>
      </cdr:txBody>
    </cdr:sp>
  </cdr:relSizeAnchor>
  <cdr:relSizeAnchor xmlns:cdr="http://schemas.openxmlformats.org/drawingml/2006/chartDrawing">
    <cdr:from>
      <cdr:x>0.51297</cdr:x>
      <cdr:y>0.06275</cdr:y>
    </cdr:from>
    <cdr:to>
      <cdr:x>0.57466</cdr:x>
      <cdr:y>0.14605</cdr:y>
    </cdr:to>
    <cdr:sp macro="" textlink="">
      <cdr:nvSpPr>
        <cdr:cNvPr id="20" name="四角形吹き出し 19"/>
        <cdr:cNvSpPr/>
      </cdr:nvSpPr>
      <cdr:spPr>
        <a:xfrm xmlns:a="http://schemas.openxmlformats.org/drawingml/2006/main">
          <a:off x="3985214" y="216564"/>
          <a:ext cx="479282" cy="287492"/>
        </a:xfrm>
        <a:prstGeom xmlns:a="http://schemas.openxmlformats.org/drawingml/2006/main" prst="wedgeRectCallout">
          <a:avLst>
            <a:gd name="adj1" fmla="val -17751"/>
            <a:gd name="adj2" fmla="val 220562"/>
          </a:avLst>
        </a:prstGeom>
        <a:ln xmlns:a="http://schemas.openxmlformats.org/drawingml/2006/main">
          <a:solidFill>
            <a:schemeClr val="tx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altLang="ja-JP"/>
            <a:t>403</a:t>
          </a:r>
          <a:endParaRPr lang="ja-JP"/>
        </a:p>
      </cdr:txBody>
    </cdr:sp>
  </cdr:relSizeAnchor>
  <cdr:relSizeAnchor xmlns:cdr="http://schemas.openxmlformats.org/drawingml/2006/chartDrawing">
    <cdr:from>
      <cdr:x>0.68263</cdr:x>
      <cdr:y>0.3598</cdr:y>
    </cdr:from>
    <cdr:to>
      <cdr:x>0.73852</cdr:x>
      <cdr:y>0.43529</cdr:y>
    </cdr:to>
    <cdr:sp macro="" textlink="">
      <cdr:nvSpPr>
        <cdr:cNvPr id="21" name="四角形吹き出し 20"/>
        <cdr:cNvSpPr/>
      </cdr:nvSpPr>
      <cdr:spPr>
        <a:xfrm xmlns:a="http://schemas.openxmlformats.org/drawingml/2006/main">
          <a:off x="6515100" y="1165225"/>
          <a:ext cx="533400" cy="244475"/>
        </a:xfrm>
        <a:prstGeom xmlns:a="http://schemas.openxmlformats.org/drawingml/2006/main" prst="wedgeRectCallout">
          <a:avLst>
            <a:gd name="adj1" fmla="val -25031"/>
            <a:gd name="adj2" fmla="val 228354"/>
          </a:avLst>
        </a:prstGeom>
        <a:ln xmlns:a="http://schemas.openxmlformats.org/drawingml/2006/main">
          <a:solidFill>
            <a:schemeClr val="tx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altLang="ja-JP"/>
            <a:t>215</a:t>
          </a:r>
          <a:endParaRPr lang="ja-JP"/>
        </a:p>
      </cdr:txBody>
    </cdr:sp>
  </cdr:relSizeAnchor>
  <cdr:relSizeAnchor xmlns:cdr="http://schemas.openxmlformats.org/drawingml/2006/chartDrawing">
    <cdr:from>
      <cdr:x>0.85529</cdr:x>
      <cdr:y>0.59804</cdr:y>
    </cdr:from>
    <cdr:to>
      <cdr:x>0.8992</cdr:x>
      <cdr:y>0.67353</cdr:y>
    </cdr:to>
    <cdr:sp macro="" textlink="">
      <cdr:nvSpPr>
        <cdr:cNvPr id="22" name="四角形吹き出し 21"/>
        <cdr:cNvSpPr/>
      </cdr:nvSpPr>
      <cdr:spPr>
        <a:xfrm xmlns:a="http://schemas.openxmlformats.org/drawingml/2006/main">
          <a:off x="8162924" y="1936750"/>
          <a:ext cx="419101" cy="244475"/>
        </a:xfrm>
        <a:prstGeom xmlns:a="http://schemas.openxmlformats.org/drawingml/2006/main" prst="wedgeRectCallout">
          <a:avLst>
            <a:gd name="adj1" fmla="val -12613"/>
            <a:gd name="adj2" fmla="val 193289"/>
          </a:avLst>
        </a:prstGeom>
        <a:ln xmlns:a="http://schemas.openxmlformats.org/drawingml/2006/main">
          <a:solidFill>
            <a:schemeClr val="tx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altLang="ja-JP"/>
            <a:t>84</a:t>
          </a:r>
        </a:p>
        <a:p xmlns:a="http://schemas.openxmlformats.org/drawingml/2006/main">
          <a:endParaRPr lang="ja-JP"/>
        </a:p>
      </cdr:txBody>
    </cdr:sp>
  </cdr:relSizeAnchor>
  <cdr:relSizeAnchor xmlns:cdr="http://schemas.openxmlformats.org/drawingml/2006/chartDrawing">
    <cdr:from>
      <cdr:x>0.58161</cdr:x>
      <cdr:y>0.52157</cdr:y>
    </cdr:from>
    <cdr:to>
      <cdr:x>0.63377</cdr:x>
      <cdr:y>0.59706</cdr:y>
    </cdr:to>
    <cdr:sp macro="" textlink="">
      <cdr:nvSpPr>
        <cdr:cNvPr id="23" name="四角形吹き出し 22"/>
        <cdr:cNvSpPr/>
      </cdr:nvSpPr>
      <cdr:spPr>
        <a:xfrm xmlns:a="http://schemas.openxmlformats.org/drawingml/2006/main">
          <a:off x="5550943" y="1689100"/>
          <a:ext cx="497832" cy="244475"/>
        </a:xfrm>
        <a:prstGeom xmlns:a="http://schemas.openxmlformats.org/drawingml/2006/main" prst="wedgeRectCallout">
          <a:avLst>
            <a:gd name="adj1" fmla="val 9184"/>
            <a:gd name="adj2" fmla="val 193289"/>
          </a:avLst>
        </a:prstGeom>
        <a:ln xmlns:a="http://schemas.openxmlformats.org/drawingml/2006/main">
          <a:solidFill>
            <a:schemeClr val="tx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altLang="ja-JP"/>
            <a:t>128</a:t>
          </a:r>
          <a:endParaRPr lang="ja-JP"/>
        </a:p>
      </cdr:txBody>
    </cdr:sp>
  </cdr:relSizeAnchor>
  <cdr:relSizeAnchor xmlns:cdr="http://schemas.openxmlformats.org/drawingml/2006/chartDrawing">
    <cdr:from>
      <cdr:x>0.32833</cdr:x>
      <cdr:y>0.14605</cdr:y>
    </cdr:from>
    <cdr:to>
      <cdr:x>0.38929</cdr:x>
      <cdr:y>0.22647</cdr:y>
    </cdr:to>
    <cdr:sp macro="" textlink="">
      <cdr:nvSpPr>
        <cdr:cNvPr id="24" name="四角形吹き出し 23"/>
        <cdr:cNvSpPr/>
      </cdr:nvSpPr>
      <cdr:spPr>
        <a:xfrm xmlns:a="http://schemas.openxmlformats.org/drawingml/2006/main">
          <a:off x="2550764" y="504056"/>
          <a:ext cx="473572" cy="277543"/>
        </a:xfrm>
        <a:prstGeom xmlns:a="http://schemas.openxmlformats.org/drawingml/2006/main" prst="wedgeRectCallout">
          <a:avLst>
            <a:gd name="adj1" fmla="val 12334"/>
            <a:gd name="adj2" fmla="val 224458"/>
          </a:avLst>
        </a:prstGeom>
        <a:ln xmlns:a="http://schemas.openxmlformats.org/drawingml/2006/main">
          <a:solidFill>
            <a:schemeClr val="tx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altLang="ja-JP"/>
            <a:t>345</a:t>
          </a:r>
        </a:p>
        <a:p xmlns:a="http://schemas.openxmlformats.org/drawingml/2006/main">
          <a:endParaRPr lang="ja-JP"/>
        </a:p>
      </cdr:txBody>
    </cdr:sp>
  </cdr:relSizeAnchor>
  <cdr:relSizeAnchor xmlns:cdr="http://schemas.openxmlformats.org/drawingml/2006/chartDrawing">
    <cdr:from>
      <cdr:x>0.43544</cdr:x>
      <cdr:y>0.55392</cdr:y>
    </cdr:from>
    <cdr:to>
      <cdr:x>0.4876</cdr:x>
      <cdr:y>0.62941</cdr:y>
    </cdr:to>
    <cdr:sp macro="" textlink="">
      <cdr:nvSpPr>
        <cdr:cNvPr id="25" name="四角形吹き出し 24"/>
        <cdr:cNvSpPr/>
      </cdr:nvSpPr>
      <cdr:spPr>
        <a:xfrm xmlns:a="http://schemas.openxmlformats.org/drawingml/2006/main">
          <a:off x="4155851" y="1793875"/>
          <a:ext cx="497832" cy="244475"/>
        </a:xfrm>
        <a:prstGeom xmlns:a="http://schemas.openxmlformats.org/drawingml/2006/main" prst="wedgeRectCallout">
          <a:avLst>
            <a:gd name="adj1" fmla="val 24491"/>
            <a:gd name="adj2" fmla="val -172945"/>
          </a:avLst>
        </a:prstGeom>
        <a:ln xmlns:a="http://schemas.openxmlformats.org/drawingml/2006/main">
          <a:solidFill>
            <a:schemeClr val="tx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altLang="ja-JP"/>
            <a:t>285</a:t>
          </a:r>
          <a:endParaRPr lang="ja-JP"/>
        </a:p>
      </cdr:txBody>
    </cdr:sp>
  </cdr:relSizeAnchor>
  <cdr:relSizeAnchor xmlns:cdr="http://schemas.openxmlformats.org/drawingml/2006/chartDrawing">
    <cdr:from>
      <cdr:x>0.51804</cdr:x>
      <cdr:y>0.62451</cdr:y>
    </cdr:from>
    <cdr:to>
      <cdr:x>0.5702</cdr:x>
      <cdr:y>0.7</cdr:y>
    </cdr:to>
    <cdr:sp macro="" textlink="">
      <cdr:nvSpPr>
        <cdr:cNvPr id="26" name="四角形吹き出し 25"/>
        <cdr:cNvSpPr/>
      </cdr:nvSpPr>
      <cdr:spPr>
        <a:xfrm xmlns:a="http://schemas.openxmlformats.org/drawingml/2006/main">
          <a:off x="4603750" y="2022475"/>
          <a:ext cx="463550" cy="244475"/>
        </a:xfrm>
        <a:prstGeom xmlns:a="http://schemas.openxmlformats.org/drawingml/2006/main" prst="wedgeRectCallout">
          <a:avLst>
            <a:gd name="adj1" fmla="val 24491"/>
            <a:gd name="adj2" fmla="val -172945"/>
          </a:avLst>
        </a:prstGeom>
        <a:ln xmlns:a="http://schemas.openxmlformats.org/drawingml/2006/main">
          <a:solidFill>
            <a:schemeClr val="tx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altLang="ja-JP"/>
            <a:t>234</a:t>
          </a:r>
          <a:endParaRPr lang="ja-JP"/>
        </a:p>
      </cdr:txBody>
    </cdr:sp>
  </cdr:relSizeAnchor>
  <cdr:relSizeAnchor xmlns:cdr="http://schemas.openxmlformats.org/drawingml/2006/chartDrawing">
    <cdr:from>
      <cdr:x>0.71112</cdr:x>
      <cdr:y>0.81863</cdr:y>
    </cdr:from>
    <cdr:to>
      <cdr:x>0.76328</cdr:x>
      <cdr:y>0.89412</cdr:y>
    </cdr:to>
    <cdr:sp macro="" textlink="">
      <cdr:nvSpPr>
        <cdr:cNvPr id="27" name="四角形吹き出し 26"/>
        <cdr:cNvSpPr/>
      </cdr:nvSpPr>
      <cdr:spPr>
        <a:xfrm xmlns:a="http://schemas.openxmlformats.org/drawingml/2006/main">
          <a:off x="6786926" y="2651125"/>
          <a:ext cx="497832" cy="244475"/>
        </a:xfrm>
        <a:prstGeom xmlns:a="http://schemas.openxmlformats.org/drawingml/2006/main" prst="wedgeRectCallout">
          <a:avLst>
            <a:gd name="adj1" fmla="val 24491"/>
            <a:gd name="adj2" fmla="val -172945"/>
          </a:avLst>
        </a:prstGeom>
        <a:ln xmlns:a="http://schemas.openxmlformats.org/drawingml/2006/main">
          <a:solidFill>
            <a:schemeClr val="tx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altLang="ja-JP"/>
            <a:t>115</a:t>
          </a:r>
          <a:endParaRPr lang="ja-JP"/>
        </a:p>
      </cdr:txBody>
    </cdr:sp>
  </cdr:relSizeAnchor>
  <cdr:relSizeAnchor xmlns:cdr="http://schemas.openxmlformats.org/drawingml/2006/chartDrawing">
    <cdr:from>
      <cdr:x>0.35369</cdr:x>
      <cdr:y>0.43922</cdr:y>
    </cdr:from>
    <cdr:to>
      <cdr:x>0.41709</cdr:x>
      <cdr:y>0.52161</cdr:y>
    </cdr:to>
    <cdr:sp macro="" textlink="">
      <cdr:nvSpPr>
        <cdr:cNvPr id="28" name="四角形吹き出し 27"/>
        <cdr:cNvSpPr/>
      </cdr:nvSpPr>
      <cdr:spPr>
        <a:xfrm xmlns:a="http://schemas.openxmlformats.org/drawingml/2006/main">
          <a:off x="2747783" y="1515847"/>
          <a:ext cx="492577" cy="284353"/>
        </a:xfrm>
        <a:prstGeom xmlns:a="http://schemas.openxmlformats.org/drawingml/2006/main" prst="wedgeRectCallout">
          <a:avLst>
            <a:gd name="adj1" fmla="val 24491"/>
            <a:gd name="adj2" fmla="val -172945"/>
          </a:avLst>
        </a:prstGeom>
        <a:ln xmlns:a="http://schemas.openxmlformats.org/drawingml/2006/main">
          <a:solidFill>
            <a:schemeClr val="tx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altLang="ja-JP"/>
            <a:t>350</a:t>
          </a:r>
        </a:p>
        <a:p xmlns:a="http://schemas.openxmlformats.org/drawingml/2006/main">
          <a:endParaRPr lang="ja-JP"/>
        </a:p>
      </cdr:txBody>
    </cdr:sp>
  </cdr:relSizeAnchor>
  <cdr:relSizeAnchor xmlns:cdr="http://schemas.openxmlformats.org/drawingml/2006/chartDrawing">
    <cdr:from>
      <cdr:x>0.66367</cdr:x>
      <cdr:y>0.70098</cdr:y>
    </cdr:from>
    <cdr:to>
      <cdr:x>0.72296</cdr:x>
      <cdr:y>0.77199</cdr:y>
    </cdr:to>
    <cdr:sp macro="" textlink="">
      <cdr:nvSpPr>
        <cdr:cNvPr id="29" name="四角形吹き出し 28"/>
        <cdr:cNvSpPr/>
      </cdr:nvSpPr>
      <cdr:spPr>
        <a:xfrm xmlns:a="http://schemas.openxmlformats.org/drawingml/2006/main">
          <a:off x="5155986" y="2419241"/>
          <a:ext cx="460637" cy="245056"/>
        </a:xfrm>
        <a:prstGeom xmlns:a="http://schemas.openxmlformats.org/drawingml/2006/main" prst="wedgeRectCallout">
          <a:avLst>
            <a:gd name="adj1" fmla="val -39336"/>
            <a:gd name="adj2" fmla="val -141776"/>
          </a:avLst>
        </a:prstGeom>
        <a:ln xmlns:a="http://schemas.openxmlformats.org/drawingml/2006/main">
          <a:solidFill>
            <a:schemeClr val="tx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altLang="ja-JP"/>
            <a:t>185</a:t>
          </a:r>
        </a:p>
        <a:p xmlns:a="http://schemas.openxmlformats.org/drawingml/2006/main">
          <a:endParaRPr lang="ja-JP"/>
        </a:p>
      </cdr:txBody>
    </cdr:sp>
  </cdr:relSizeAnchor>
  <cdr:relSizeAnchor xmlns:cdr="http://schemas.openxmlformats.org/drawingml/2006/chartDrawing">
    <cdr:from>
      <cdr:x>0.94462</cdr:x>
      <cdr:y>0.6468</cdr:y>
    </cdr:from>
    <cdr:to>
      <cdr:x>0.99176</cdr:x>
      <cdr:y>0.72941</cdr:y>
    </cdr:to>
    <cdr:sp macro="" textlink="">
      <cdr:nvSpPr>
        <cdr:cNvPr id="30" name="四角形吹き出し 29"/>
        <cdr:cNvSpPr/>
      </cdr:nvSpPr>
      <cdr:spPr>
        <a:xfrm xmlns:a="http://schemas.openxmlformats.org/drawingml/2006/main">
          <a:off x="7338660" y="2232249"/>
          <a:ext cx="366196" cy="285110"/>
        </a:xfrm>
        <a:prstGeom xmlns:a="http://schemas.openxmlformats.org/drawingml/2006/main" prst="wedgeRectCallout">
          <a:avLst>
            <a:gd name="adj1" fmla="val 41710"/>
            <a:gd name="adj2" fmla="val 185496"/>
          </a:avLst>
        </a:prstGeom>
        <a:ln xmlns:a="http://schemas.openxmlformats.org/drawingml/2006/main">
          <a:solidFill>
            <a:schemeClr val="tx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altLang="ja-JP"/>
            <a:t>54</a:t>
          </a:r>
        </a:p>
        <a:p xmlns:a="http://schemas.openxmlformats.org/drawingml/2006/main">
          <a:endParaRPr lang="ja-JP"/>
        </a:p>
      </cdr:txBody>
    </cdr:sp>
  </cdr:relSizeAnchor>
  <cdr:relSizeAnchor xmlns:cdr="http://schemas.openxmlformats.org/drawingml/2006/chartDrawing">
    <cdr:from>
      <cdr:x>0.88856</cdr:x>
      <cdr:y>0.67157</cdr:y>
    </cdr:from>
    <cdr:to>
      <cdr:x>0.93614</cdr:x>
      <cdr:y>0.73026</cdr:y>
    </cdr:to>
    <cdr:sp macro="" textlink="">
      <cdr:nvSpPr>
        <cdr:cNvPr id="31" name="四角形吹き出し 30"/>
        <cdr:cNvSpPr/>
      </cdr:nvSpPr>
      <cdr:spPr>
        <a:xfrm xmlns:a="http://schemas.openxmlformats.org/drawingml/2006/main">
          <a:off x="6903136" y="2317739"/>
          <a:ext cx="369672" cy="202541"/>
        </a:xfrm>
        <a:prstGeom xmlns:a="http://schemas.openxmlformats.org/drawingml/2006/main" prst="wedgeRectCallout">
          <a:avLst>
            <a:gd name="adj1" fmla="val 38484"/>
            <a:gd name="adj2" fmla="val 142639"/>
          </a:avLst>
        </a:prstGeom>
        <a:ln xmlns:a="http://schemas.openxmlformats.org/drawingml/2006/main">
          <a:solidFill>
            <a:schemeClr val="tx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altLang="ja-JP"/>
            <a:t>67</a:t>
          </a:r>
          <a:endParaRPr lang="ja-JP"/>
        </a:p>
      </cdr:txBody>
    </cdr:sp>
  </cdr:relSizeAnchor>
  <cdr:relSizeAnchor xmlns:cdr="http://schemas.openxmlformats.org/drawingml/2006/chartDrawing">
    <cdr:from>
      <cdr:x>0.79242</cdr:x>
      <cdr:y>0.45392</cdr:y>
    </cdr:from>
    <cdr:to>
      <cdr:x>0.84346</cdr:x>
      <cdr:y>0.52161</cdr:y>
    </cdr:to>
    <cdr:sp macro="" textlink="">
      <cdr:nvSpPr>
        <cdr:cNvPr id="32" name="四角形吹き出し 31"/>
        <cdr:cNvSpPr/>
      </cdr:nvSpPr>
      <cdr:spPr>
        <a:xfrm xmlns:a="http://schemas.openxmlformats.org/drawingml/2006/main">
          <a:off x="6156233" y="1566581"/>
          <a:ext cx="396495" cy="233620"/>
        </a:xfrm>
        <a:prstGeom xmlns:a="http://schemas.openxmlformats.org/drawingml/2006/main" prst="wedgeRectCallout">
          <a:avLst>
            <a:gd name="adj1" fmla="val -11017"/>
            <a:gd name="adj2" fmla="val 376405"/>
          </a:avLst>
        </a:prstGeom>
        <a:ln xmlns:a="http://schemas.openxmlformats.org/drawingml/2006/main">
          <a:solidFill>
            <a:schemeClr val="tx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altLang="ja-JP"/>
            <a:t>88</a:t>
          </a:r>
          <a:endParaRPr lang="ja-JP"/>
        </a:p>
      </cdr:txBody>
    </cdr:sp>
  </cdr:relSizeAnchor>
  <cdr:relSizeAnchor xmlns:cdr="http://schemas.openxmlformats.org/drawingml/2006/chartDrawing">
    <cdr:from>
      <cdr:x>0.75077</cdr:x>
      <cdr:y>0.60507</cdr:y>
    </cdr:from>
    <cdr:to>
      <cdr:x>0.798</cdr:x>
      <cdr:y>0.68529</cdr:y>
    </cdr:to>
    <cdr:sp macro="" textlink="">
      <cdr:nvSpPr>
        <cdr:cNvPr id="33" name="四角形吹き出し 32"/>
        <cdr:cNvSpPr/>
      </cdr:nvSpPr>
      <cdr:spPr>
        <a:xfrm xmlns:a="http://schemas.openxmlformats.org/drawingml/2006/main">
          <a:off x="5832649" y="2088233"/>
          <a:ext cx="366936" cy="276858"/>
        </a:xfrm>
        <a:prstGeom xmlns:a="http://schemas.openxmlformats.org/drawingml/2006/main" prst="wedgeRectCallout">
          <a:avLst>
            <a:gd name="adj1" fmla="val 6199"/>
            <a:gd name="adj2" fmla="val 162119"/>
          </a:avLst>
        </a:prstGeom>
        <a:ln xmlns:a="http://schemas.openxmlformats.org/drawingml/2006/main">
          <a:solidFill>
            <a:schemeClr val="tx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altLang="ja-JP" dirty="0"/>
            <a:t>89</a:t>
          </a:r>
          <a:endParaRPr lang="ja-JP" dirty="0"/>
        </a:p>
      </cdr:txBody>
    </cdr:sp>
  </cdr:relSizeAnchor>
  <cdr:relSizeAnchor xmlns:cdr="http://schemas.openxmlformats.org/drawingml/2006/chartDrawing">
    <cdr:from>
      <cdr:x>0.60213</cdr:x>
      <cdr:y>0.78922</cdr:y>
    </cdr:from>
    <cdr:to>
      <cdr:x>0.65429</cdr:x>
      <cdr:y>0.86471</cdr:y>
    </cdr:to>
    <cdr:sp macro="" textlink="">
      <cdr:nvSpPr>
        <cdr:cNvPr id="34" name="四角形吹き出し 33"/>
        <cdr:cNvSpPr/>
      </cdr:nvSpPr>
      <cdr:spPr>
        <a:xfrm xmlns:a="http://schemas.openxmlformats.org/drawingml/2006/main">
          <a:off x="5746750" y="2555875"/>
          <a:ext cx="497832" cy="244475"/>
        </a:xfrm>
        <a:prstGeom xmlns:a="http://schemas.openxmlformats.org/drawingml/2006/main" prst="wedgeRectCallout">
          <a:avLst>
            <a:gd name="adj1" fmla="val 24491"/>
            <a:gd name="adj2" fmla="val -172945"/>
          </a:avLst>
        </a:prstGeom>
        <a:ln xmlns:a="http://schemas.openxmlformats.org/drawingml/2006/main">
          <a:solidFill>
            <a:schemeClr val="tx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altLang="ja-JP"/>
            <a:t>145</a:t>
          </a:r>
        </a:p>
        <a:p xmlns:a="http://schemas.openxmlformats.org/drawingml/2006/main">
          <a:endParaRPr lang="ja-JP"/>
        </a:p>
      </cdr:txBody>
    </cdr:sp>
  </cdr:relSizeAnchor>
  <cdr:relSizeAnchor xmlns:cdr="http://schemas.openxmlformats.org/drawingml/2006/chartDrawing">
    <cdr:from>
      <cdr:x>0.90852</cdr:x>
      <cdr:y>0.58333</cdr:y>
    </cdr:from>
    <cdr:to>
      <cdr:x>0.95509</cdr:x>
      <cdr:y>0.65882</cdr:y>
    </cdr:to>
    <cdr:sp macro="" textlink="">
      <cdr:nvSpPr>
        <cdr:cNvPr id="35" name="四角形吹き出し 34"/>
        <cdr:cNvSpPr/>
      </cdr:nvSpPr>
      <cdr:spPr>
        <a:xfrm xmlns:a="http://schemas.openxmlformats.org/drawingml/2006/main">
          <a:off x="8670925" y="1889125"/>
          <a:ext cx="444500" cy="244475"/>
        </a:xfrm>
        <a:prstGeom xmlns:a="http://schemas.openxmlformats.org/drawingml/2006/main" prst="wedgeRectCallout">
          <a:avLst>
            <a:gd name="adj1" fmla="val 37884"/>
            <a:gd name="adj2" fmla="val 247834"/>
          </a:avLst>
        </a:prstGeom>
        <a:ln xmlns:a="http://schemas.openxmlformats.org/drawingml/2006/main">
          <a:solidFill>
            <a:schemeClr val="tx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altLang="ja-JP"/>
            <a:t>65</a:t>
          </a:r>
        </a:p>
        <a:p xmlns:a="http://schemas.openxmlformats.org/drawingml/2006/main">
          <a:endParaRPr lang="ja-JP"/>
        </a:p>
      </cdr:txBody>
    </cdr:sp>
  </cdr:relSizeAnchor>
  <cdr:relSizeAnchor xmlns:cdr="http://schemas.openxmlformats.org/drawingml/2006/chartDrawing">
    <cdr:from>
      <cdr:x>0.81565</cdr:x>
      <cdr:y>0.58421</cdr:y>
    </cdr:from>
    <cdr:to>
      <cdr:x>0.86199</cdr:x>
      <cdr:y>0.6597</cdr:y>
    </cdr:to>
    <cdr:sp macro="" textlink="">
      <cdr:nvSpPr>
        <cdr:cNvPr id="36" name="四角形吹き出し 35"/>
        <cdr:cNvSpPr/>
      </cdr:nvSpPr>
      <cdr:spPr>
        <a:xfrm xmlns:a="http://schemas.openxmlformats.org/drawingml/2006/main">
          <a:off x="6336704" y="2016224"/>
          <a:ext cx="360040" cy="260533"/>
        </a:xfrm>
        <a:prstGeom xmlns:a="http://schemas.openxmlformats.org/drawingml/2006/main" prst="wedgeRectCallout">
          <a:avLst>
            <a:gd name="adj1" fmla="val 22025"/>
            <a:gd name="adj2" fmla="val 224458"/>
          </a:avLst>
        </a:prstGeom>
        <a:ln xmlns:a="http://schemas.openxmlformats.org/drawingml/2006/main">
          <a:solidFill>
            <a:schemeClr val="tx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altLang="ja-JP"/>
            <a:t>86</a:t>
          </a:r>
        </a:p>
        <a:p xmlns:a="http://schemas.openxmlformats.org/drawingml/2006/main">
          <a:endParaRPr lang="ja-JP"/>
        </a:p>
      </cdr:txBody>
    </cdr:sp>
  </cdr:relSizeAnchor>
  <cdr:relSizeAnchor xmlns:cdr="http://schemas.openxmlformats.org/drawingml/2006/chartDrawing">
    <cdr:from>
      <cdr:x>0.00898</cdr:x>
      <cdr:y>0.00588</cdr:y>
    </cdr:from>
    <cdr:to>
      <cdr:x>0.07285</cdr:x>
      <cdr:y>0.08235</cdr:y>
    </cdr:to>
    <cdr:sp macro="" textlink="">
      <cdr:nvSpPr>
        <cdr:cNvPr id="37" name="正方形/長方形 36"/>
        <cdr:cNvSpPr/>
      </cdr:nvSpPr>
      <cdr:spPr>
        <a:xfrm xmlns:a="http://schemas.openxmlformats.org/drawingml/2006/main">
          <a:off x="85725" y="19050"/>
          <a:ext cx="609600" cy="247650"/>
        </a:xfrm>
        <a:prstGeom xmlns:a="http://schemas.openxmlformats.org/drawingml/2006/main" prst="rect">
          <a:avLst/>
        </a:prstGeom>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ja-JP" altLang="en-US" b="1"/>
            <a:t>（人）</a:t>
          </a:r>
          <a:endParaRPr lang="ja-JP" b="1"/>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223324-F534-4014-B656-85268C2A83C1}" type="datetimeFigureOut">
              <a:rPr kumimoji="1" lang="ja-JP" altLang="en-US" smtClean="0"/>
              <a:t>2013/9/20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F808DA-0D6F-4D63-B0D0-B81231363FF3}" type="slidenum">
              <a:rPr kumimoji="1" lang="ja-JP" altLang="en-US" smtClean="0"/>
              <a:t>‹#›</a:t>
            </a:fld>
            <a:endParaRPr kumimoji="1" lang="ja-JP" altLang="en-US"/>
          </a:p>
        </p:txBody>
      </p:sp>
    </p:spTree>
    <p:extLst>
      <p:ext uri="{BB962C8B-B14F-4D97-AF65-F5344CB8AC3E}">
        <p14:creationId xmlns:p14="http://schemas.microsoft.com/office/powerpoint/2010/main" val="42807417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0F808DA-0D6F-4D63-B0D0-B81231363FF3}" type="slidenum">
              <a:rPr kumimoji="1" lang="ja-JP" altLang="en-US" smtClean="0"/>
              <a:t>9</a:t>
            </a:fld>
            <a:endParaRPr kumimoji="1" lang="ja-JP" altLang="en-US"/>
          </a:p>
        </p:txBody>
      </p:sp>
    </p:spTree>
    <p:extLst>
      <p:ext uri="{BB962C8B-B14F-4D97-AF65-F5344CB8AC3E}">
        <p14:creationId xmlns:p14="http://schemas.microsoft.com/office/powerpoint/2010/main" val="3777871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59D8F06-575A-46B5-AECC-2E48C2874CBD}" type="datetimeFigureOut">
              <a:rPr kumimoji="1" lang="ja-JP" altLang="en-US" smtClean="0"/>
              <a:t>2013/9/20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EFD2A3-7003-4A7F-832A-81F98C45710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A59D8F06-575A-46B5-AECC-2E48C2874CBD}" type="datetimeFigureOut">
              <a:rPr kumimoji="1" lang="ja-JP" altLang="en-US" smtClean="0"/>
              <a:t>2013/9/20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EFD2A3-7003-4A7F-832A-81F98C45710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59D8F06-575A-46B5-AECC-2E48C2874CBD}" type="datetimeFigureOut">
              <a:rPr kumimoji="1" lang="ja-JP" altLang="en-US" smtClean="0"/>
              <a:t>2013/9/20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EFD2A3-7003-4A7F-832A-81F98C45710C}" type="slidenum">
              <a:rPr kumimoji="1" lang="ja-JP" altLang="en-US" smtClean="0"/>
              <a:t>‹#›</a:t>
            </a:fld>
            <a:endParaRPr kumimoji="1" lang="ja-JP"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A59D8F06-575A-46B5-AECC-2E48C2874CBD}" type="datetimeFigureOut">
              <a:rPr kumimoji="1" lang="ja-JP" altLang="en-US" smtClean="0"/>
              <a:t>2013/9/20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EFD2A3-7003-4A7F-832A-81F98C45710C}" type="slidenum">
              <a:rPr kumimoji="1" lang="ja-JP" altLang="en-US" smtClean="0"/>
              <a:t>‹#›</a:t>
            </a:fld>
            <a:endParaRPr kumimoji="1" lang="ja-JP" altLang="en-US"/>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59D8F06-575A-46B5-AECC-2E48C2874CBD}" type="datetimeFigureOut">
              <a:rPr kumimoji="1" lang="ja-JP" altLang="en-US" smtClean="0"/>
              <a:t>2013/9/20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EFD2A3-7003-4A7F-832A-81F98C45710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fld id="{A59D8F06-575A-46B5-AECC-2E48C2874CBD}" type="datetimeFigureOut">
              <a:rPr kumimoji="1" lang="ja-JP" altLang="en-US" smtClean="0"/>
              <a:t>2013/9/20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BEFD2A3-7003-4A7F-832A-81F98C45710C}" type="slidenum">
              <a:rPr kumimoji="1" lang="ja-JP" altLang="en-US" smtClean="0"/>
              <a:t>‹#›</a:t>
            </a:fld>
            <a:endParaRPr kumimoji="1" lang="ja-JP" altLang="en-US"/>
          </a:p>
        </p:txBody>
      </p:sp>
      <p:sp>
        <p:nvSpPr>
          <p:cNvPr id="9" name="Content Placeholder 8"/>
          <p:cNvSpPr>
            <a:spLocks noGrp="1"/>
          </p:cNvSpPr>
          <p:nvPr>
            <p:ph sz="quarter" idx="13"/>
          </p:nvPr>
        </p:nvSpPr>
        <p:spPr>
          <a:xfrm>
            <a:off x="676655"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59D8F06-575A-46B5-AECC-2E48C2874CBD}" type="datetimeFigureOut">
              <a:rPr kumimoji="1" lang="ja-JP" altLang="en-US" smtClean="0"/>
              <a:t>2013/9/20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BEFD2A3-7003-4A7F-832A-81F98C45710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A59D8F06-575A-46B5-AECC-2E48C2874CBD}" type="datetimeFigureOut">
              <a:rPr kumimoji="1" lang="ja-JP" altLang="en-US" smtClean="0"/>
              <a:t>2013/9/20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BEFD2A3-7003-4A7F-832A-81F98C45710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59D8F06-575A-46B5-AECC-2E48C2874CBD}" type="datetimeFigureOut">
              <a:rPr kumimoji="1" lang="ja-JP" altLang="en-US" smtClean="0"/>
              <a:t>2013/9/20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BEFD2A3-7003-4A7F-832A-81F98C45710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59D8F06-575A-46B5-AECC-2E48C2874CBD}" type="datetimeFigureOut">
              <a:rPr kumimoji="1" lang="ja-JP" altLang="en-US" smtClean="0"/>
              <a:t>2013/9/20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BEFD2A3-7003-4A7F-832A-81F98C45710C}" type="slidenum">
              <a:rPr kumimoji="1" lang="ja-JP" altLang="en-US" smtClean="0"/>
              <a:t>‹#›</a:t>
            </a:fld>
            <a:endParaRPr kumimoji="1" lang="ja-JP"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59D8F06-575A-46B5-AECC-2E48C2874CBD}" type="datetimeFigureOut">
              <a:rPr kumimoji="1" lang="ja-JP" altLang="en-US" smtClean="0"/>
              <a:t>2013/9/20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BEFD2A3-7003-4A7F-832A-81F98C45710C}" type="slidenum">
              <a:rPr kumimoji="1" lang="ja-JP" altLang="en-US" smtClean="0"/>
              <a:t>‹#›</a:t>
            </a:fld>
            <a:endParaRPr kumimoji="1" lang="ja-JP"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59D8F06-575A-46B5-AECC-2E48C2874CBD}" type="datetimeFigureOut">
              <a:rPr kumimoji="1" lang="ja-JP" altLang="en-US" smtClean="0"/>
              <a:t>2013/9/20</a:t>
            </a:fld>
            <a:endParaRPr kumimoji="1" lang="ja-JP"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BEFD2A3-7003-4A7F-832A-81F98C45710C}" type="slidenum">
              <a:rPr kumimoji="1" lang="ja-JP" altLang="en-US" smtClean="0"/>
              <a:t>‹#›</a:t>
            </a:fld>
            <a:endParaRPr kumimoji="1" lang="ja-JP"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2" name="タイトル 1"/>
          <p:cNvSpPr>
            <a:spLocks noGrp="1"/>
          </p:cNvSpPr>
          <p:nvPr>
            <p:ph type="ctrTitle"/>
          </p:nvPr>
        </p:nvSpPr>
        <p:spPr>
          <a:xfrm>
            <a:off x="685800" y="260648"/>
            <a:ext cx="7772400" cy="4571999"/>
          </a:xfrm>
        </p:spPr>
        <p:txBody>
          <a:bodyPr>
            <a:noAutofit/>
          </a:bodyPr>
          <a:lstStyle/>
          <a:p>
            <a:pPr algn="ctr"/>
            <a:r>
              <a:rPr lang="ja-JP" altLang="en-US" sz="5400" dirty="0">
                <a:solidFill>
                  <a:srgbClr val="FFC000"/>
                </a:solidFill>
              </a:rPr>
              <a:t>創立</a:t>
            </a:r>
            <a:r>
              <a:rPr kumimoji="1" lang="ja-JP" altLang="en-US" sz="5400" dirty="0" smtClean="0">
                <a:solidFill>
                  <a:srgbClr val="FFC000"/>
                </a:solidFill>
              </a:rPr>
              <a:t>１４０年のあゆみ</a:t>
            </a:r>
            <a:endParaRPr kumimoji="1" lang="ja-JP" altLang="en-US" sz="5400" dirty="0">
              <a:solidFill>
                <a:srgbClr val="FFC000"/>
              </a:solidFill>
            </a:endParaRPr>
          </a:p>
        </p:txBody>
      </p:sp>
      <p:sp>
        <p:nvSpPr>
          <p:cNvPr id="3" name="サブタイトル 2"/>
          <p:cNvSpPr>
            <a:spLocks noGrp="1"/>
          </p:cNvSpPr>
          <p:nvPr>
            <p:ph type="subTitle" idx="1"/>
          </p:nvPr>
        </p:nvSpPr>
        <p:spPr>
          <a:xfrm>
            <a:off x="3419872" y="5589240"/>
            <a:ext cx="3240360" cy="576064"/>
          </a:xfrm>
        </p:spPr>
        <p:txBody>
          <a:bodyPr/>
          <a:lstStyle/>
          <a:p>
            <a:r>
              <a:rPr kumimoji="1" lang="ja-JP" altLang="en-US" dirty="0" smtClean="0">
                <a:solidFill>
                  <a:srgbClr val="00B0F0"/>
                </a:solidFill>
              </a:rPr>
              <a:t>郡山市立白岩小学校</a:t>
            </a:r>
            <a:endParaRPr kumimoji="1" lang="ja-JP" altLang="en-US" dirty="0">
              <a:solidFill>
                <a:srgbClr val="00B0F0"/>
              </a:solidFill>
            </a:endParaRPr>
          </a:p>
        </p:txBody>
      </p:sp>
      <p:sp>
        <p:nvSpPr>
          <p:cNvPr id="4" name="動作設定ボタン : 進む/次へ 3">
            <a:hlinkClick r:id="" action="ppaction://hlinkshowjump?jump=nextslide" highlightClick="1"/>
          </p:cNvPr>
          <p:cNvSpPr/>
          <p:nvPr/>
        </p:nvSpPr>
        <p:spPr>
          <a:xfrm>
            <a:off x="7236296" y="6093296"/>
            <a:ext cx="936104" cy="576064"/>
          </a:xfrm>
          <a:prstGeom prst="actionButtonForwardNex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23808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63688" y="2708920"/>
            <a:ext cx="5760640" cy="3451225"/>
          </a:xfrm>
        </p:spPr>
      </p:pic>
      <p:sp>
        <p:nvSpPr>
          <p:cNvPr id="3" name="タイトル 2"/>
          <p:cNvSpPr>
            <a:spLocks noGrp="1"/>
          </p:cNvSpPr>
          <p:nvPr>
            <p:ph type="title"/>
          </p:nvPr>
        </p:nvSpPr>
        <p:spPr/>
        <p:txBody>
          <a:bodyPr/>
          <a:lstStyle/>
          <a:p>
            <a:r>
              <a:rPr kumimoji="1" lang="ja-JP" altLang="en-US" dirty="0" smtClean="0"/>
              <a:t>３代目校舎</a:t>
            </a:r>
            <a:endParaRPr kumimoji="1" lang="ja-JP" altLang="en-US" dirty="0"/>
          </a:p>
        </p:txBody>
      </p:sp>
      <p:sp>
        <p:nvSpPr>
          <p:cNvPr id="2" name="動作設定ボタン : 進む/次へ 1">
            <a:hlinkClick r:id="" action="ppaction://hlinkshowjump?jump=nextslide" highlightClick="1"/>
          </p:cNvPr>
          <p:cNvSpPr/>
          <p:nvPr/>
        </p:nvSpPr>
        <p:spPr>
          <a:xfrm>
            <a:off x="7884368" y="5517232"/>
            <a:ext cx="792088" cy="720080"/>
          </a:xfrm>
          <a:prstGeom prst="actionButtonForwardNex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69958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899592" y="2276872"/>
            <a:ext cx="7408333" cy="609517"/>
          </a:xfrm>
        </p:spPr>
        <p:txBody>
          <a:bodyPr/>
          <a:lstStyle/>
          <a:p>
            <a:r>
              <a:rPr kumimoji="1" lang="ja-JP" altLang="en-US" dirty="0" smtClean="0"/>
              <a:t>記念碑（きねんひ）が体育館のそばに立っています。</a:t>
            </a:r>
            <a:endParaRPr kumimoji="1" lang="ja-JP" altLang="en-US" dirty="0"/>
          </a:p>
        </p:txBody>
      </p:sp>
      <p:sp>
        <p:nvSpPr>
          <p:cNvPr id="3" name="タイトル 2"/>
          <p:cNvSpPr>
            <a:spLocks noGrp="1"/>
          </p:cNvSpPr>
          <p:nvPr>
            <p:ph type="title"/>
          </p:nvPr>
        </p:nvSpPr>
        <p:spPr/>
        <p:txBody>
          <a:bodyPr/>
          <a:lstStyle/>
          <a:p>
            <a:r>
              <a:rPr kumimoji="1" lang="ja-JP" altLang="en-US" dirty="0" smtClean="0">
                <a:solidFill>
                  <a:srgbClr val="FFC000"/>
                </a:solidFill>
              </a:rPr>
              <a:t>創立１００周年をむかえました</a:t>
            </a:r>
            <a:endParaRPr kumimoji="1" lang="ja-JP" altLang="en-US" dirty="0">
              <a:solidFill>
                <a:srgbClr val="FFC000"/>
              </a:solidFill>
            </a:endParaRPr>
          </a:p>
        </p:txBody>
      </p:sp>
      <p:pic>
        <p:nvPicPr>
          <p:cNvPr id="4" name="図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colorTemperature colorTemp="59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123728" y="2924944"/>
            <a:ext cx="4705328" cy="3528996"/>
          </a:xfrm>
          <a:prstGeom prst="rect">
            <a:avLst/>
          </a:prstGeom>
        </p:spPr>
      </p:pic>
      <p:sp>
        <p:nvSpPr>
          <p:cNvPr id="5" name="動作設定ボタン : 進む/次へ 4">
            <a:hlinkClick r:id="" action="ppaction://hlinkshowjump?jump=nextslide" highlightClick="1"/>
          </p:cNvPr>
          <p:cNvSpPr/>
          <p:nvPr/>
        </p:nvSpPr>
        <p:spPr>
          <a:xfrm>
            <a:off x="7380312" y="5589240"/>
            <a:ext cx="792088" cy="648072"/>
          </a:xfrm>
          <a:prstGeom prst="actionButtonForwardNex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38254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63688" y="2291340"/>
            <a:ext cx="5113097" cy="3834823"/>
          </a:xfrm>
        </p:spPr>
      </p:pic>
      <p:sp>
        <p:nvSpPr>
          <p:cNvPr id="3" name="タイトル 2"/>
          <p:cNvSpPr>
            <a:spLocks noGrp="1"/>
          </p:cNvSpPr>
          <p:nvPr>
            <p:ph type="title"/>
          </p:nvPr>
        </p:nvSpPr>
        <p:spPr/>
        <p:txBody>
          <a:bodyPr/>
          <a:lstStyle/>
          <a:p>
            <a:r>
              <a:rPr lang="ja-JP" altLang="en-US" dirty="0"/>
              <a:t>むかし</a:t>
            </a:r>
            <a:r>
              <a:rPr lang="ja-JP" altLang="en-US" dirty="0" smtClean="0"/>
              <a:t>の授業のようす</a:t>
            </a:r>
            <a:endParaRPr kumimoji="1" lang="ja-JP" altLang="en-US" dirty="0"/>
          </a:p>
        </p:txBody>
      </p:sp>
      <p:sp>
        <p:nvSpPr>
          <p:cNvPr id="2" name="動作設定ボタン : 進む/次へ 1">
            <a:hlinkClick r:id="" action="ppaction://hlinkshowjump?jump=nextslide" highlightClick="1"/>
          </p:cNvPr>
          <p:cNvSpPr/>
          <p:nvPr/>
        </p:nvSpPr>
        <p:spPr>
          <a:xfrm>
            <a:off x="7164288" y="5517232"/>
            <a:ext cx="864096" cy="720080"/>
          </a:xfrm>
          <a:prstGeom prst="actionButtonForwardNex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85621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75152" y="2567324"/>
            <a:ext cx="4745120" cy="3558840"/>
          </a:xfrm>
        </p:spPr>
      </p:pic>
      <p:sp>
        <p:nvSpPr>
          <p:cNvPr id="3" name="タイトル 2"/>
          <p:cNvSpPr>
            <a:spLocks noGrp="1"/>
          </p:cNvSpPr>
          <p:nvPr>
            <p:ph type="title"/>
          </p:nvPr>
        </p:nvSpPr>
        <p:spPr/>
        <p:txBody>
          <a:bodyPr/>
          <a:lstStyle/>
          <a:p>
            <a:r>
              <a:rPr kumimoji="1" lang="ja-JP" altLang="en-US" dirty="0" smtClean="0"/>
              <a:t>６年生をおくる会</a:t>
            </a:r>
            <a:endParaRPr kumimoji="1" lang="ja-JP" altLang="en-US" dirty="0"/>
          </a:p>
        </p:txBody>
      </p:sp>
      <p:sp>
        <p:nvSpPr>
          <p:cNvPr id="2" name="動作設定ボタン : 進む/次へ 1">
            <a:hlinkClick r:id="" action="ppaction://hlinkshowjump?jump=nextslide" highlightClick="1"/>
          </p:cNvPr>
          <p:cNvSpPr/>
          <p:nvPr/>
        </p:nvSpPr>
        <p:spPr>
          <a:xfrm>
            <a:off x="7236296" y="5661248"/>
            <a:ext cx="720080" cy="576064"/>
          </a:xfrm>
          <a:prstGeom prst="actionButtonForwardNex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31318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903837" y="2276872"/>
            <a:ext cx="7408333" cy="1584176"/>
          </a:xfrm>
        </p:spPr>
        <p:txBody>
          <a:bodyPr/>
          <a:lstStyle/>
          <a:p>
            <a:pPr lvl="0">
              <a:buClr>
                <a:srgbClr val="31B6FD"/>
              </a:buClr>
            </a:pPr>
            <a:r>
              <a:rPr lang="ja-JP" altLang="en-US" sz="4400" dirty="0">
                <a:solidFill>
                  <a:srgbClr val="073E87"/>
                </a:solidFill>
              </a:rPr>
              <a:t>白岩</a:t>
            </a:r>
            <a:r>
              <a:rPr lang="ja-JP" altLang="en-US" sz="4400" dirty="0" smtClean="0">
                <a:solidFill>
                  <a:srgbClr val="073E87"/>
                </a:solidFill>
              </a:rPr>
              <a:t>小学校にプールができたのは、いつでしょうか。　　　　　　　　　　　　　　　　　　</a:t>
            </a:r>
            <a:endParaRPr kumimoji="1" lang="ja-JP" altLang="en-US" dirty="0"/>
          </a:p>
        </p:txBody>
      </p:sp>
      <p:sp>
        <p:nvSpPr>
          <p:cNvPr id="3" name="タイトル 2"/>
          <p:cNvSpPr>
            <a:spLocks noGrp="1"/>
          </p:cNvSpPr>
          <p:nvPr>
            <p:ph type="title"/>
          </p:nvPr>
        </p:nvSpPr>
        <p:spPr/>
        <p:txBody>
          <a:bodyPr/>
          <a:lstStyle/>
          <a:p>
            <a:r>
              <a:rPr lang="ja-JP" altLang="en-US" sz="5400" dirty="0">
                <a:solidFill>
                  <a:srgbClr val="FF0000"/>
                </a:solidFill>
              </a:rPr>
              <a:t>ここで、問題です。</a:t>
            </a:r>
            <a:endParaRPr kumimoji="1" lang="ja-JP" altLang="en-US" dirty="0"/>
          </a:p>
        </p:txBody>
      </p:sp>
      <p:sp>
        <p:nvSpPr>
          <p:cNvPr id="4" name="テキスト ボックス 3"/>
          <p:cNvSpPr txBox="1"/>
          <p:nvPr/>
        </p:nvSpPr>
        <p:spPr>
          <a:xfrm>
            <a:off x="827584" y="4869160"/>
            <a:ext cx="3168352" cy="707886"/>
          </a:xfrm>
          <a:prstGeom prst="rect">
            <a:avLst/>
          </a:prstGeom>
          <a:noFill/>
        </p:spPr>
        <p:txBody>
          <a:bodyPr wrap="square" rtlCol="0">
            <a:spAutoFit/>
          </a:bodyPr>
          <a:lstStyle/>
          <a:p>
            <a:r>
              <a:rPr kumimoji="1" lang="ja-JP" altLang="en-US" sz="4000" dirty="0" smtClean="0"/>
              <a:t>Ａ　</a:t>
            </a:r>
            <a:r>
              <a:rPr lang="ja-JP" altLang="en-US" sz="4000" dirty="0" smtClean="0"/>
              <a:t>昭和４５年</a:t>
            </a:r>
            <a:endParaRPr kumimoji="1" lang="ja-JP" altLang="en-US" sz="4000" dirty="0"/>
          </a:p>
        </p:txBody>
      </p:sp>
      <p:sp>
        <p:nvSpPr>
          <p:cNvPr id="6" name="テキスト ボックス 5"/>
          <p:cNvSpPr txBox="1"/>
          <p:nvPr/>
        </p:nvSpPr>
        <p:spPr>
          <a:xfrm>
            <a:off x="3142815" y="5578195"/>
            <a:ext cx="3168352" cy="707886"/>
          </a:xfrm>
          <a:prstGeom prst="rect">
            <a:avLst/>
          </a:prstGeom>
          <a:noFill/>
        </p:spPr>
        <p:txBody>
          <a:bodyPr wrap="square" rtlCol="0">
            <a:spAutoFit/>
          </a:bodyPr>
          <a:lstStyle/>
          <a:p>
            <a:r>
              <a:rPr lang="ja-JP" altLang="en-US" sz="4000" dirty="0"/>
              <a:t>Ｃ</a:t>
            </a:r>
            <a:r>
              <a:rPr kumimoji="1" lang="ja-JP" altLang="en-US" sz="4000" dirty="0" smtClean="0"/>
              <a:t>　</a:t>
            </a:r>
            <a:r>
              <a:rPr lang="ja-JP" altLang="en-US" sz="4000" dirty="0" smtClean="0"/>
              <a:t>平成５年</a:t>
            </a:r>
            <a:endParaRPr kumimoji="1" lang="ja-JP" altLang="en-US" sz="4000" dirty="0"/>
          </a:p>
        </p:txBody>
      </p:sp>
      <p:sp>
        <p:nvSpPr>
          <p:cNvPr id="12" name="動作設定ボタン : ユーザー設定 11">
            <a:hlinkClick r:id="" action="ppaction://hlinkshowjump?jump=nextslide" highlightClick="1"/>
          </p:cNvPr>
          <p:cNvSpPr/>
          <p:nvPr/>
        </p:nvSpPr>
        <p:spPr>
          <a:xfrm>
            <a:off x="5220072" y="4869160"/>
            <a:ext cx="3168352" cy="709035"/>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4000" dirty="0">
                <a:solidFill>
                  <a:prstClr val="black"/>
                </a:solidFill>
              </a:rPr>
              <a:t>Ｂ　昭和５５年</a:t>
            </a:r>
            <a:endParaRPr lang="ja-JP" altLang="en-US" dirty="0">
              <a:solidFill>
                <a:prstClr val="white"/>
              </a:solidFill>
            </a:endParaRPr>
          </a:p>
        </p:txBody>
      </p:sp>
      <p:sp>
        <p:nvSpPr>
          <p:cNvPr id="13" name="テキスト ボックス 12"/>
          <p:cNvSpPr txBox="1"/>
          <p:nvPr/>
        </p:nvSpPr>
        <p:spPr>
          <a:xfrm>
            <a:off x="1259632" y="3726784"/>
            <a:ext cx="7128792" cy="523220"/>
          </a:xfrm>
          <a:prstGeom prst="rect">
            <a:avLst/>
          </a:prstGeom>
          <a:noFill/>
        </p:spPr>
        <p:txBody>
          <a:bodyPr wrap="square" rtlCol="0">
            <a:spAutoFit/>
          </a:bodyPr>
          <a:lstStyle/>
          <a:p>
            <a:pPr marL="274320" lvl="0" indent="-274320">
              <a:spcBef>
                <a:spcPct val="20000"/>
              </a:spcBef>
              <a:buClr>
                <a:srgbClr val="31B6FD"/>
              </a:buClr>
              <a:buSzPct val="100000"/>
              <a:buFont typeface="Symbol" pitchFamily="18" charset="2"/>
              <a:buChar char=""/>
            </a:pPr>
            <a:r>
              <a:rPr lang="ja-JP" altLang="en-US" sz="2800" dirty="0">
                <a:solidFill>
                  <a:srgbClr val="073E87"/>
                </a:solidFill>
              </a:rPr>
              <a:t>ヒント：人間にたとえると約３０歳になります。</a:t>
            </a:r>
          </a:p>
        </p:txBody>
      </p:sp>
    </p:spTree>
    <p:extLst>
      <p:ext uri="{BB962C8B-B14F-4D97-AF65-F5344CB8AC3E}">
        <p14:creationId xmlns:p14="http://schemas.microsoft.com/office/powerpoint/2010/main" val="361262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872067" y="2675467"/>
            <a:ext cx="7408333" cy="2337709"/>
          </a:xfrm>
        </p:spPr>
        <p:txBody>
          <a:bodyPr/>
          <a:lstStyle/>
          <a:p>
            <a:pPr lvl="0">
              <a:buClr>
                <a:srgbClr val="31B6FD"/>
              </a:buClr>
            </a:pPr>
            <a:r>
              <a:rPr lang="ja-JP" altLang="en-US" sz="4400" dirty="0" smtClean="0">
                <a:solidFill>
                  <a:srgbClr val="073E87"/>
                </a:solidFill>
              </a:rPr>
              <a:t>Ｂ</a:t>
            </a:r>
            <a:r>
              <a:rPr lang="ja-JP" altLang="en-US" sz="4400" dirty="0">
                <a:solidFill>
                  <a:srgbClr val="073E87"/>
                </a:solidFill>
              </a:rPr>
              <a:t>　</a:t>
            </a:r>
            <a:r>
              <a:rPr lang="ja-JP" altLang="en-US" sz="4400" dirty="0" smtClean="0">
                <a:solidFill>
                  <a:srgbClr val="073E87"/>
                </a:solidFill>
              </a:rPr>
              <a:t>昭和５５年</a:t>
            </a:r>
            <a:r>
              <a:rPr lang="ja-JP" altLang="en-US" sz="4400" dirty="0">
                <a:solidFill>
                  <a:srgbClr val="073E87"/>
                </a:solidFill>
              </a:rPr>
              <a:t>　　　　　　　　　　　　　　　　　　　　</a:t>
            </a:r>
            <a:r>
              <a:rPr lang="ja-JP" altLang="en-US" sz="4400" dirty="0" smtClean="0">
                <a:solidFill>
                  <a:srgbClr val="073E87"/>
                </a:solidFill>
              </a:rPr>
              <a:t>プールができる前は、水泳の授業は行わなかった。</a:t>
            </a:r>
            <a:endParaRPr lang="ja-JP" altLang="en-US" sz="4400" dirty="0">
              <a:solidFill>
                <a:srgbClr val="073E87"/>
              </a:solidFill>
            </a:endParaRPr>
          </a:p>
          <a:p>
            <a:endParaRPr kumimoji="1" lang="ja-JP" altLang="en-US" dirty="0"/>
          </a:p>
        </p:txBody>
      </p:sp>
      <p:sp>
        <p:nvSpPr>
          <p:cNvPr id="3" name="タイトル 2"/>
          <p:cNvSpPr>
            <a:spLocks noGrp="1"/>
          </p:cNvSpPr>
          <p:nvPr>
            <p:ph type="title"/>
          </p:nvPr>
        </p:nvSpPr>
        <p:spPr/>
        <p:txBody>
          <a:bodyPr/>
          <a:lstStyle/>
          <a:p>
            <a:r>
              <a:rPr lang="ja-JP" altLang="en-US" dirty="0">
                <a:solidFill>
                  <a:srgbClr val="FF0000"/>
                </a:solidFill>
              </a:rPr>
              <a:t>答え</a:t>
            </a:r>
            <a:endParaRPr kumimoji="1" lang="ja-JP" altLang="en-US" dirty="0"/>
          </a:p>
        </p:txBody>
      </p:sp>
      <p:sp>
        <p:nvSpPr>
          <p:cNvPr id="4" name="動作設定ボタン : 進む/次へ 3">
            <a:hlinkClick r:id="" action="ppaction://hlinkshowjump?jump=nextslide" highlightClick="1"/>
          </p:cNvPr>
          <p:cNvSpPr/>
          <p:nvPr/>
        </p:nvSpPr>
        <p:spPr>
          <a:xfrm>
            <a:off x="6732240" y="5229200"/>
            <a:ext cx="1224136" cy="720080"/>
          </a:xfrm>
          <a:prstGeom prst="actionButtonForwardNex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445674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smtClean="0"/>
              <a:t>新しい校舎ができた</a:t>
            </a:r>
            <a:endParaRPr kumimoji="1" lang="ja-JP" altLang="en-US" dirty="0"/>
          </a:p>
        </p:txBody>
      </p:sp>
      <p:sp>
        <p:nvSpPr>
          <p:cNvPr id="5" name="コンテンツ プレースホルダー 4"/>
          <p:cNvSpPr>
            <a:spLocks noGrp="1"/>
          </p:cNvSpPr>
          <p:nvPr>
            <p:ph idx="1"/>
          </p:nvPr>
        </p:nvSpPr>
        <p:spPr>
          <a:xfrm>
            <a:off x="872067" y="2675467"/>
            <a:ext cx="7408333" cy="537509"/>
          </a:xfrm>
        </p:spPr>
        <p:txBody>
          <a:bodyPr/>
          <a:lstStyle/>
          <a:p>
            <a:r>
              <a:rPr kumimoji="1" lang="ja-JP" altLang="en-US" dirty="0" smtClean="0"/>
              <a:t>平成５年（１９９３年）　いまの校舎ができました</a:t>
            </a:r>
            <a:endParaRPr kumimoji="1" lang="ja-JP" altLang="en-US" dirty="0"/>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3501008"/>
            <a:ext cx="3697216" cy="2772912"/>
          </a:xfrm>
          <a:prstGeom prst="rect">
            <a:avLst/>
          </a:prstGeom>
        </p:spPr>
      </p:pic>
      <p:sp>
        <p:nvSpPr>
          <p:cNvPr id="2" name="動作設定ボタン : 進む/次へ 1">
            <a:hlinkClick r:id="" action="ppaction://hlinkshowjump?jump=nextslide" highlightClick="1"/>
          </p:cNvPr>
          <p:cNvSpPr/>
          <p:nvPr/>
        </p:nvSpPr>
        <p:spPr>
          <a:xfrm>
            <a:off x="6948264" y="5661248"/>
            <a:ext cx="792088" cy="432048"/>
          </a:xfrm>
          <a:prstGeom prst="actionButtonForwardNex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80749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1720" y="2852936"/>
            <a:ext cx="4608512" cy="3451225"/>
          </a:xfrm>
        </p:spPr>
      </p:pic>
      <p:sp>
        <p:nvSpPr>
          <p:cNvPr id="3" name="タイトル 2"/>
          <p:cNvSpPr>
            <a:spLocks noGrp="1"/>
          </p:cNvSpPr>
          <p:nvPr>
            <p:ph type="title"/>
          </p:nvPr>
        </p:nvSpPr>
        <p:spPr/>
        <p:txBody>
          <a:bodyPr/>
          <a:lstStyle/>
          <a:p>
            <a:r>
              <a:rPr kumimoji="1" lang="ja-JP" altLang="en-US" dirty="0" smtClean="0"/>
              <a:t>むかしの校舎は</a:t>
            </a:r>
            <a:r>
              <a:rPr kumimoji="1" lang="en-US" altLang="ja-JP" dirty="0" smtClean="0"/>
              <a:t>…</a:t>
            </a:r>
            <a:endParaRPr kumimoji="1" lang="ja-JP" altLang="en-US" dirty="0"/>
          </a:p>
        </p:txBody>
      </p:sp>
      <p:sp>
        <p:nvSpPr>
          <p:cNvPr id="2" name="動作設定ボタン : 進む/次へ 1">
            <a:hlinkClick r:id="" action="ppaction://hlinkshowjump?jump=nextslide" highlightClick="1"/>
          </p:cNvPr>
          <p:cNvSpPr/>
          <p:nvPr/>
        </p:nvSpPr>
        <p:spPr>
          <a:xfrm>
            <a:off x="7020272" y="5589240"/>
            <a:ext cx="720080" cy="504056"/>
          </a:xfrm>
          <a:prstGeom prst="actionButtonForwardNex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37888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11760" y="2912750"/>
            <a:ext cx="4601633" cy="3451225"/>
          </a:xfrm>
        </p:spPr>
      </p:pic>
      <p:sp>
        <p:nvSpPr>
          <p:cNvPr id="3" name="タイトル 2"/>
          <p:cNvSpPr>
            <a:spLocks noGrp="1"/>
          </p:cNvSpPr>
          <p:nvPr>
            <p:ph type="title"/>
          </p:nvPr>
        </p:nvSpPr>
        <p:spPr>
          <a:xfrm>
            <a:off x="395536" y="332656"/>
            <a:ext cx="8229600" cy="1252728"/>
          </a:xfrm>
        </p:spPr>
        <p:txBody>
          <a:bodyPr/>
          <a:lstStyle/>
          <a:p>
            <a:r>
              <a:rPr lang="ja-JP" altLang="en-US" dirty="0">
                <a:solidFill>
                  <a:srgbClr val="FFC000"/>
                </a:solidFill>
              </a:rPr>
              <a:t>創立</a:t>
            </a:r>
            <a:r>
              <a:rPr lang="ja-JP" altLang="en-US" dirty="0" smtClean="0">
                <a:solidFill>
                  <a:srgbClr val="FFC000"/>
                </a:solidFill>
              </a:rPr>
              <a:t>１２０周年</a:t>
            </a:r>
            <a:r>
              <a:rPr lang="ja-JP" altLang="en-US" dirty="0">
                <a:solidFill>
                  <a:srgbClr val="FFC000"/>
                </a:solidFill>
              </a:rPr>
              <a:t>をむかえました</a:t>
            </a:r>
            <a:endParaRPr kumimoji="1" lang="ja-JP" altLang="en-US" dirty="0"/>
          </a:p>
        </p:txBody>
      </p:sp>
      <p:sp>
        <p:nvSpPr>
          <p:cNvPr id="5" name="テキスト ボックス 4"/>
          <p:cNvSpPr txBox="1"/>
          <p:nvPr/>
        </p:nvSpPr>
        <p:spPr>
          <a:xfrm>
            <a:off x="1547664" y="2187033"/>
            <a:ext cx="6408712" cy="707886"/>
          </a:xfrm>
          <a:prstGeom prst="rect">
            <a:avLst/>
          </a:prstGeom>
          <a:noFill/>
        </p:spPr>
        <p:txBody>
          <a:bodyPr wrap="square" rtlCol="0">
            <a:spAutoFit/>
          </a:bodyPr>
          <a:lstStyle/>
          <a:p>
            <a:r>
              <a:rPr lang="ja-JP" altLang="en-US" sz="4000" dirty="0" smtClean="0"/>
              <a:t>白岩小讃歌がつくられました</a:t>
            </a:r>
            <a:endParaRPr kumimoji="1" lang="ja-JP" altLang="en-US" sz="4000" dirty="0"/>
          </a:p>
        </p:txBody>
      </p:sp>
      <p:sp>
        <p:nvSpPr>
          <p:cNvPr id="2" name="動作設定ボタン : 進む/次へ 1">
            <a:hlinkClick r:id="" action="ppaction://hlinkshowjump?jump=nextslide" highlightClick="1"/>
          </p:cNvPr>
          <p:cNvSpPr/>
          <p:nvPr/>
        </p:nvSpPr>
        <p:spPr>
          <a:xfrm>
            <a:off x="7308304" y="5661248"/>
            <a:ext cx="936104" cy="648072"/>
          </a:xfrm>
          <a:prstGeom prst="actionButtonForwardNex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41446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872067" y="2675467"/>
            <a:ext cx="7408333" cy="2121685"/>
          </a:xfrm>
        </p:spPr>
        <p:txBody>
          <a:bodyPr/>
          <a:lstStyle/>
          <a:p>
            <a:pPr lvl="0">
              <a:buClr>
                <a:srgbClr val="31B6FD"/>
              </a:buClr>
            </a:pPr>
            <a:r>
              <a:rPr lang="ja-JP" altLang="en-US" sz="4400" dirty="0" smtClean="0">
                <a:solidFill>
                  <a:srgbClr val="073E87"/>
                </a:solidFill>
              </a:rPr>
              <a:t>白岩小学校の児童数が一番多いときは、何人だったでしょう</a:t>
            </a:r>
            <a:r>
              <a:rPr lang="ja-JP" altLang="en-US" sz="4400" dirty="0">
                <a:solidFill>
                  <a:srgbClr val="073E87"/>
                </a:solidFill>
              </a:rPr>
              <a:t>か。</a:t>
            </a:r>
          </a:p>
          <a:p>
            <a:endParaRPr kumimoji="1" lang="ja-JP" altLang="en-US" dirty="0"/>
          </a:p>
        </p:txBody>
      </p:sp>
      <p:sp>
        <p:nvSpPr>
          <p:cNvPr id="3" name="タイトル 2"/>
          <p:cNvSpPr>
            <a:spLocks noGrp="1"/>
          </p:cNvSpPr>
          <p:nvPr>
            <p:ph type="title"/>
          </p:nvPr>
        </p:nvSpPr>
        <p:spPr/>
        <p:txBody>
          <a:bodyPr/>
          <a:lstStyle/>
          <a:p>
            <a:r>
              <a:rPr lang="ja-JP" altLang="en-US" sz="5400" dirty="0">
                <a:solidFill>
                  <a:srgbClr val="FF0000"/>
                </a:solidFill>
              </a:rPr>
              <a:t>ここで、問題です。</a:t>
            </a:r>
            <a:endParaRPr kumimoji="1" lang="ja-JP" altLang="en-US" dirty="0"/>
          </a:p>
        </p:txBody>
      </p:sp>
      <p:sp>
        <p:nvSpPr>
          <p:cNvPr id="4" name="テキスト ボックス 3"/>
          <p:cNvSpPr txBox="1"/>
          <p:nvPr/>
        </p:nvSpPr>
        <p:spPr>
          <a:xfrm>
            <a:off x="5940152" y="5045290"/>
            <a:ext cx="2520280" cy="707886"/>
          </a:xfrm>
          <a:prstGeom prst="rect">
            <a:avLst/>
          </a:prstGeom>
          <a:noFill/>
        </p:spPr>
        <p:txBody>
          <a:bodyPr wrap="square" rtlCol="0">
            <a:spAutoFit/>
          </a:bodyPr>
          <a:lstStyle/>
          <a:p>
            <a:r>
              <a:rPr lang="ja-JP" altLang="en-US" sz="4000" dirty="0"/>
              <a:t>Ｃ</a:t>
            </a:r>
            <a:r>
              <a:rPr kumimoji="1" lang="ja-JP" altLang="en-US" sz="4000" dirty="0" smtClean="0"/>
              <a:t>　</a:t>
            </a:r>
            <a:r>
              <a:rPr lang="ja-JP" altLang="en-US" sz="4000" dirty="0"/>
              <a:t>５５５</a:t>
            </a:r>
            <a:r>
              <a:rPr kumimoji="1" lang="ja-JP" altLang="en-US" sz="4000" dirty="0" smtClean="0"/>
              <a:t>人</a:t>
            </a:r>
            <a:endParaRPr kumimoji="1" lang="ja-JP" altLang="en-US" sz="4000" dirty="0"/>
          </a:p>
        </p:txBody>
      </p:sp>
      <p:sp>
        <p:nvSpPr>
          <p:cNvPr id="8" name="テキスト ボックス 7"/>
          <p:cNvSpPr txBox="1"/>
          <p:nvPr/>
        </p:nvSpPr>
        <p:spPr>
          <a:xfrm>
            <a:off x="827584" y="5045290"/>
            <a:ext cx="2520280" cy="707886"/>
          </a:xfrm>
          <a:prstGeom prst="rect">
            <a:avLst/>
          </a:prstGeom>
          <a:noFill/>
        </p:spPr>
        <p:txBody>
          <a:bodyPr wrap="square" rtlCol="0">
            <a:spAutoFit/>
          </a:bodyPr>
          <a:lstStyle/>
          <a:p>
            <a:r>
              <a:rPr kumimoji="1" lang="ja-JP" altLang="en-US" sz="4000" dirty="0" smtClean="0"/>
              <a:t>Ａ　</a:t>
            </a:r>
            <a:r>
              <a:rPr lang="ja-JP" altLang="en-US" sz="4000" dirty="0"/>
              <a:t>３３３</a:t>
            </a:r>
            <a:r>
              <a:rPr kumimoji="1" lang="ja-JP" altLang="en-US" sz="4000" dirty="0" smtClean="0"/>
              <a:t>人</a:t>
            </a:r>
            <a:endParaRPr kumimoji="1" lang="ja-JP" altLang="en-US" sz="4000" dirty="0"/>
          </a:p>
        </p:txBody>
      </p:sp>
      <p:sp>
        <p:nvSpPr>
          <p:cNvPr id="5" name="動作設定ボタン : ユーザー設定 4">
            <a:hlinkClick r:id="" action="ppaction://noaction" highlightClick="1"/>
          </p:cNvPr>
          <p:cNvSpPr/>
          <p:nvPr/>
        </p:nvSpPr>
        <p:spPr>
          <a:xfrm>
            <a:off x="3450389" y="4126404"/>
            <a:ext cx="2520280" cy="83198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ja-JP" altLang="en-US" sz="4000" dirty="0">
              <a:solidFill>
                <a:prstClr val="black"/>
              </a:solidFill>
            </a:endParaRPr>
          </a:p>
        </p:txBody>
      </p:sp>
      <p:sp>
        <p:nvSpPr>
          <p:cNvPr id="7" name="動作設定ボタン : ユーザー設定 6">
            <a:hlinkClick r:id="" action="ppaction://hlinkshowjump?jump=nextslide" highlightClick="1"/>
          </p:cNvPr>
          <p:cNvSpPr/>
          <p:nvPr/>
        </p:nvSpPr>
        <p:spPr>
          <a:xfrm>
            <a:off x="3347864" y="4931181"/>
            <a:ext cx="2489763" cy="93610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4000" dirty="0">
                <a:solidFill>
                  <a:prstClr val="black"/>
                </a:solidFill>
              </a:rPr>
              <a:t>Ｂ　４４４人</a:t>
            </a:r>
          </a:p>
        </p:txBody>
      </p:sp>
    </p:spTree>
    <p:extLst>
      <p:ext uri="{BB962C8B-B14F-4D97-AF65-F5344CB8AC3E}">
        <p14:creationId xmlns:p14="http://schemas.microsoft.com/office/powerpoint/2010/main" val="2585798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752601"/>
            <a:ext cx="7620000" cy="812304"/>
          </a:xfrm>
        </p:spPr>
        <p:txBody>
          <a:bodyPr>
            <a:normAutofit lnSpcReduction="10000"/>
          </a:bodyPr>
          <a:lstStyle/>
          <a:p>
            <a:r>
              <a:rPr kumimoji="1" lang="ja-JP" altLang="en-US" dirty="0" smtClean="0"/>
              <a:t>　白岩村大雲寺を仮校舎として、温知小学校（おんちしょうがっこう）の名前で開設されました。</a:t>
            </a:r>
            <a:endParaRPr kumimoji="1" lang="ja-JP" altLang="en-US" dirty="0"/>
          </a:p>
        </p:txBody>
      </p:sp>
      <p:sp>
        <p:nvSpPr>
          <p:cNvPr id="2" name="タイトル 1"/>
          <p:cNvSpPr>
            <a:spLocks noGrp="1"/>
          </p:cNvSpPr>
          <p:nvPr>
            <p:ph type="title"/>
          </p:nvPr>
        </p:nvSpPr>
        <p:spPr>
          <a:xfrm>
            <a:off x="323528" y="476672"/>
            <a:ext cx="8229600" cy="1252728"/>
          </a:xfrm>
        </p:spPr>
        <p:txBody>
          <a:bodyPr/>
          <a:lstStyle/>
          <a:p>
            <a:r>
              <a:rPr kumimoji="1" lang="ja-JP" altLang="en-US" dirty="0" smtClean="0">
                <a:solidFill>
                  <a:srgbClr val="FFFF00"/>
                </a:solidFill>
              </a:rPr>
              <a:t>明治６年（１８７３年）９月２５日</a:t>
            </a:r>
            <a:endParaRPr kumimoji="1" lang="ja-JP" altLang="en-US" dirty="0">
              <a:solidFill>
                <a:srgbClr val="FFFF00"/>
              </a:solidFill>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2780928"/>
            <a:ext cx="4610123" cy="3457592"/>
          </a:xfrm>
          <a:prstGeom prst="rect">
            <a:avLst/>
          </a:prstGeom>
          <a:ln>
            <a:noFill/>
          </a:ln>
          <a:effectLst>
            <a:softEdge rad="112500"/>
          </a:effectLst>
        </p:spPr>
      </p:pic>
      <p:sp>
        <p:nvSpPr>
          <p:cNvPr id="5" name="動作設定ボタン : 進む/次へ 4">
            <a:hlinkClick r:id="" action="ppaction://hlinkshowjump?jump=nextslide" highlightClick="1"/>
          </p:cNvPr>
          <p:cNvSpPr/>
          <p:nvPr/>
        </p:nvSpPr>
        <p:spPr>
          <a:xfrm>
            <a:off x="7308304" y="5589240"/>
            <a:ext cx="864096" cy="649280"/>
          </a:xfrm>
          <a:prstGeom prst="actionButtonForwardNex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5931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872067" y="2675467"/>
            <a:ext cx="7408333" cy="2913773"/>
          </a:xfrm>
        </p:spPr>
        <p:txBody>
          <a:bodyPr/>
          <a:lstStyle/>
          <a:p>
            <a:pPr lvl="0">
              <a:buClr>
                <a:srgbClr val="31B6FD"/>
              </a:buClr>
            </a:pPr>
            <a:r>
              <a:rPr lang="ja-JP" altLang="en-US" sz="4400" dirty="0" smtClean="0">
                <a:solidFill>
                  <a:srgbClr val="073E87"/>
                </a:solidFill>
              </a:rPr>
              <a:t>Ｂ</a:t>
            </a:r>
            <a:r>
              <a:rPr lang="ja-JP" altLang="en-US" sz="4400" dirty="0">
                <a:solidFill>
                  <a:srgbClr val="073E87"/>
                </a:solidFill>
              </a:rPr>
              <a:t>　４４４</a:t>
            </a:r>
            <a:r>
              <a:rPr lang="ja-JP" altLang="en-US" sz="4400" dirty="0" smtClean="0">
                <a:solidFill>
                  <a:srgbClr val="073E87"/>
                </a:solidFill>
              </a:rPr>
              <a:t>人</a:t>
            </a:r>
            <a:r>
              <a:rPr lang="ja-JP" altLang="en-US" sz="4400" dirty="0">
                <a:solidFill>
                  <a:srgbClr val="073E87"/>
                </a:solidFill>
              </a:rPr>
              <a:t>　　　　　　　　　　　　　　　　　　　　</a:t>
            </a:r>
            <a:r>
              <a:rPr lang="ja-JP" altLang="en-US" sz="4400" dirty="0" smtClean="0">
                <a:solidFill>
                  <a:srgbClr val="073E87"/>
                </a:solidFill>
              </a:rPr>
              <a:t>昭和２０年の児童数は、４４４人で、現在（平成２５年）の約９倍もありました。</a:t>
            </a:r>
            <a:endParaRPr lang="ja-JP" altLang="en-US" sz="4400" dirty="0">
              <a:solidFill>
                <a:srgbClr val="073E87"/>
              </a:solidFill>
            </a:endParaRPr>
          </a:p>
          <a:p>
            <a:endParaRPr kumimoji="1" lang="ja-JP" altLang="en-US" dirty="0"/>
          </a:p>
        </p:txBody>
      </p:sp>
      <p:sp>
        <p:nvSpPr>
          <p:cNvPr id="3" name="タイトル 2"/>
          <p:cNvSpPr>
            <a:spLocks noGrp="1"/>
          </p:cNvSpPr>
          <p:nvPr>
            <p:ph type="title"/>
          </p:nvPr>
        </p:nvSpPr>
        <p:spPr/>
        <p:txBody>
          <a:bodyPr/>
          <a:lstStyle/>
          <a:p>
            <a:r>
              <a:rPr lang="ja-JP" altLang="en-US" dirty="0">
                <a:solidFill>
                  <a:srgbClr val="FF0000"/>
                </a:solidFill>
              </a:rPr>
              <a:t>答え</a:t>
            </a:r>
            <a:endParaRPr kumimoji="1" lang="ja-JP" altLang="en-US" dirty="0"/>
          </a:p>
        </p:txBody>
      </p:sp>
      <p:sp>
        <p:nvSpPr>
          <p:cNvPr id="4" name="動作設定ボタン : 進む/次へ 3">
            <a:hlinkClick r:id="" action="ppaction://hlinkshowjump?jump=nextslide" highlightClick="1"/>
          </p:cNvPr>
          <p:cNvSpPr/>
          <p:nvPr/>
        </p:nvSpPr>
        <p:spPr>
          <a:xfrm>
            <a:off x="6444208" y="5445224"/>
            <a:ext cx="792088" cy="648072"/>
          </a:xfrm>
          <a:prstGeom prst="actionButtonForwardNex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992898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solidFill>
                  <a:srgbClr val="FFC000"/>
                </a:solidFill>
              </a:rPr>
              <a:t>児童数の変化</a:t>
            </a:r>
            <a:endParaRPr kumimoji="1" lang="ja-JP" altLang="en-US" dirty="0">
              <a:solidFill>
                <a:srgbClr val="FFC000"/>
              </a:solidFill>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607806398"/>
              </p:ext>
            </p:extLst>
          </p:nvPr>
        </p:nvGraphicFramePr>
        <p:xfrm>
          <a:off x="755576" y="2636912"/>
          <a:ext cx="7768902" cy="3451225"/>
        </p:xfrm>
        <a:graphic>
          <a:graphicData uri="http://schemas.openxmlformats.org/drawingml/2006/chart">
            <c:chart xmlns:c="http://schemas.openxmlformats.org/drawingml/2006/chart" xmlns:r="http://schemas.openxmlformats.org/officeDocument/2006/relationships" r:id="rId2"/>
          </a:graphicData>
        </a:graphic>
      </p:graphicFrame>
      <p:sp>
        <p:nvSpPr>
          <p:cNvPr id="2" name="動作設定ボタン : 進む/次へ 1">
            <a:hlinkClick r:id="" action="ppaction://hlinkshowjump?jump=nextslide" highlightClick="1"/>
          </p:cNvPr>
          <p:cNvSpPr/>
          <p:nvPr/>
        </p:nvSpPr>
        <p:spPr>
          <a:xfrm>
            <a:off x="7668344" y="2204864"/>
            <a:ext cx="720080" cy="432048"/>
          </a:xfrm>
          <a:prstGeom prst="actionButtonForwardNex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420693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872067" y="2675467"/>
            <a:ext cx="7408333" cy="2481725"/>
          </a:xfrm>
        </p:spPr>
        <p:txBody>
          <a:bodyPr/>
          <a:lstStyle/>
          <a:p>
            <a:r>
              <a:rPr kumimoji="1" lang="ja-JP" altLang="en-US" dirty="0" smtClean="0"/>
              <a:t>白岩小学校は、きょう９月２５日で１４０周年を迎えました。今日まで、ふるさとの発展を願い、多くのすぐれた人々を世の中に送り出してきました。わたしたちは、歴史と伝統をうけつぎ、白岩小学校で学んでいることにほこりとよろこびを持って進んでいきましょう。白岩小学校の歴史と伝統を作るのは、わたしたちです。</a:t>
            </a:r>
            <a:endParaRPr kumimoji="1" lang="ja-JP" altLang="en-US" dirty="0"/>
          </a:p>
        </p:txBody>
      </p:sp>
      <p:sp>
        <p:nvSpPr>
          <p:cNvPr id="3" name="タイトル 2"/>
          <p:cNvSpPr>
            <a:spLocks noGrp="1"/>
          </p:cNvSpPr>
          <p:nvPr>
            <p:ph type="title"/>
          </p:nvPr>
        </p:nvSpPr>
        <p:spPr/>
        <p:txBody>
          <a:bodyPr/>
          <a:lstStyle/>
          <a:p>
            <a:r>
              <a:rPr kumimoji="1" lang="ja-JP" altLang="en-US" dirty="0" smtClean="0">
                <a:solidFill>
                  <a:srgbClr val="FFC000"/>
                </a:solidFill>
              </a:rPr>
              <a:t>ずっと、これからも</a:t>
            </a:r>
            <a:r>
              <a:rPr kumimoji="1" lang="en-US" altLang="ja-JP" dirty="0" smtClean="0">
                <a:solidFill>
                  <a:srgbClr val="FFC000"/>
                </a:solidFill>
              </a:rPr>
              <a:t>…</a:t>
            </a:r>
            <a:endParaRPr kumimoji="1" lang="ja-JP" altLang="en-US" dirty="0">
              <a:solidFill>
                <a:srgbClr val="FFC000"/>
              </a:solidFill>
            </a:endParaRPr>
          </a:p>
        </p:txBody>
      </p:sp>
      <p:sp>
        <p:nvSpPr>
          <p:cNvPr id="4" name="動作設定ボタン : ユーザー設定 3">
            <a:hlinkClick r:id="" action="ppaction://hlinkshowjump?jump=firstslide" highlightClick="1"/>
          </p:cNvPr>
          <p:cNvSpPr/>
          <p:nvPr/>
        </p:nvSpPr>
        <p:spPr>
          <a:xfrm>
            <a:off x="5796136" y="5445224"/>
            <a:ext cx="1512168" cy="792088"/>
          </a:xfrm>
          <a:prstGeom prst="actionButtonBlan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4000" dirty="0">
                <a:solidFill>
                  <a:prstClr val="black"/>
                </a:solidFill>
              </a:rPr>
              <a:t>おわり</a:t>
            </a:r>
          </a:p>
        </p:txBody>
      </p:sp>
    </p:spTree>
    <p:extLst>
      <p:ext uri="{BB962C8B-B14F-4D97-AF65-F5344CB8AC3E}">
        <p14:creationId xmlns:p14="http://schemas.microsoft.com/office/powerpoint/2010/main" val="182877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lang="ja-JP" altLang="en-US" dirty="0" smtClean="0"/>
              <a:t>当時は字</a:t>
            </a:r>
            <a:r>
              <a:rPr kumimoji="1" lang="ja-JP" altLang="en-US" dirty="0" smtClean="0"/>
              <a:t>が読めない人や字が書けない人が少なくなかった。</a:t>
            </a:r>
            <a:endParaRPr kumimoji="1" lang="ja-JP" altLang="en-US" dirty="0"/>
          </a:p>
        </p:txBody>
      </p:sp>
      <p:sp>
        <p:nvSpPr>
          <p:cNvPr id="3" name="タイトル 2"/>
          <p:cNvSpPr>
            <a:spLocks noGrp="1"/>
          </p:cNvSpPr>
          <p:nvPr>
            <p:ph type="title"/>
          </p:nvPr>
        </p:nvSpPr>
        <p:spPr/>
        <p:txBody>
          <a:bodyPr/>
          <a:lstStyle/>
          <a:p>
            <a:r>
              <a:rPr kumimoji="1" lang="ja-JP" altLang="en-US" dirty="0" smtClean="0"/>
              <a:t>なぜ、小学校が</a:t>
            </a:r>
            <a:r>
              <a:rPr kumimoji="1" lang="en-US" altLang="ja-JP" dirty="0" smtClean="0"/>
              <a:t>…</a:t>
            </a:r>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3424038229"/>
              </p:ext>
            </p:extLst>
          </p:nvPr>
        </p:nvGraphicFramePr>
        <p:xfrm>
          <a:off x="1322929" y="3861048"/>
          <a:ext cx="6096000" cy="2225040"/>
        </p:xfrm>
        <a:graphic>
          <a:graphicData uri="http://schemas.openxmlformats.org/drawingml/2006/table">
            <a:tbl>
              <a:tblPr firstRow="1" bandRow="1">
                <a:tableStyleId>{7DF18680-E054-41AD-8BC1-D1AEF772440D}</a:tableStyleId>
              </a:tblPr>
              <a:tblGrid>
                <a:gridCol w="1224136"/>
                <a:gridCol w="1008112"/>
                <a:gridCol w="1224136"/>
                <a:gridCol w="879872"/>
                <a:gridCol w="879872"/>
                <a:gridCol w="879872"/>
              </a:tblGrid>
              <a:tr h="370840">
                <a:tc>
                  <a:txBody>
                    <a:bodyPr/>
                    <a:lstStyle/>
                    <a:p>
                      <a:r>
                        <a:rPr kumimoji="1" lang="ja-JP" altLang="en-US" dirty="0" smtClean="0"/>
                        <a:t>府県</a:t>
                      </a:r>
                      <a:endParaRPr kumimoji="1" lang="ja-JP" altLang="en-US" dirty="0"/>
                    </a:p>
                  </a:txBody>
                  <a:tcPr/>
                </a:tc>
                <a:tc>
                  <a:txBody>
                    <a:bodyPr/>
                    <a:lstStyle/>
                    <a:p>
                      <a:r>
                        <a:rPr kumimoji="1" lang="ja-JP" altLang="en-US" dirty="0" smtClean="0"/>
                        <a:t>調査年</a:t>
                      </a:r>
                      <a:endParaRPr kumimoji="1" lang="ja-JP" altLang="en-US" dirty="0"/>
                    </a:p>
                  </a:txBody>
                  <a:tcPr/>
                </a:tc>
                <a:tc>
                  <a:txBody>
                    <a:bodyPr/>
                    <a:lstStyle/>
                    <a:p>
                      <a:r>
                        <a:rPr kumimoji="1" lang="ja-JP" altLang="en-US" dirty="0" smtClean="0"/>
                        <a:t>調査対象</a:t>
                      </a:r>
                      <a:endParaRPr kumimoji="1" lang="ja-JP" altLang="en-US" dirty="0"/>
                    </a:p>
                  </a:txBody>
                  <a:tcPr/>
                </a:tc>
                <a:tc>
                  <a:txBody>
                    <a:bodyPr/>
                    <a:lstStyle/>
                    <a:p>
                      <a:r>
                        <a:rPr kumimoji="1" lang="ja-JP" altLang="en-US" dirty="0" smtClean="0"/>
                        <a:t>男</a:t>
                      </a:r>
                      <a:endParaRPr kumimoji="1" lang="ja-JP" altLang="en-US" dirty="0"/>
                    </a:p>
                  </a:txBody>
                  <a:tcPr/>
                </a:tc>
                <a:tc>
                  <a:txBody>
                    <a:bodyPr/>
                    <a:lstStyle/>
                    <a:p>
                      <a:r>
                        <a:rPr kumimoji="1" lang="ja-JP" altLang="en-US" dirty="0" smtClean="0"/>
                        <a:t>女</a:t>
                      </a:r>
                      <a:endParaRPr kumimoji="1" lang="ja-JP" altLang="en-US" dirty="0"/>
                    </a:p>
                  </a:txBody>
                  <a:tcPr/>
                </a:tc>
                <a:tc>
                  <a:txBody>
                    <a:bodyPr/>
                    <a:lstStyle/>
                    <a:p>
                      <a:r>
                        <a:rPr kumimoji="1" lang="ja-JP" altLang="en-US" dirty="0" smtClean="0"/>
                        <a:t>全体</a:t>
                      </a:r>
                      <a:endParaRPr kumimoji="1" lang="ja-JP" altLang="en-US" dirty="0"/>
                    </a:p>
                  </a:txBody>
                  <a:tcPr/>
                </a:tc>
              </a:tr>
              <a:tr h="370840">
                <a:tc>
                  <a:txBody>
                    <a:bodyPr/>
                    <a:lstStyle/>
                    <a:p>
                      <a:pPr algn="ctr"/>
                      <a:r>
                        <a:rPr kumimoji="1" lang="ja-JP" altLang="en-US" dirty="0" smtClean="0"/>
                        <a:t>滋賀県</a:t>
                      </a:r>
                      <a:endParaRPr kumimoji="1" lang="en-US" altLang="ja-JP" dirty="0" smtClean="0"/>
                    </a:p>
                  </a:txBody>
                  <a:tcPr anchor="ctr"/>
                </a:tc>
                <a:tc>
                  <a:txBody>
                    <a:bodyPr/>
                    <a:lstStyle/>
                    <a:p>
                      <a:pPr algn="ctr"/>
                      <a:r>
                        <a:rPr kumimoji="1" lang="ja-JP" altLang="en-US" dirty="0" smtClean="0"/>
                        <a:t>１８７７年</a:t>
                      </a:r>
                      <a:endParaRPr kumimoji="1" lang="ja-JP" altLang="en-US" dirty="0"/>
                    </a:p>
                  </a:txBody>
                  <a:tcPr anchor="ctr"/>
                </a:tc>
                <a:tc>
                  <a:txBody>
                    <a:bodyPr/>
                    <a:lstStyle/>
                    <a:p>
                      <a:pPr algn="ctr"/>
                      <a:r>
                        <a:rPr kumimoji="1" lang="ja-JP" altLang="en-US" dirty="0" smtClean="0"/>
                        <a:t>６歳以上</a:t>
                      </a:r>
                      <a:endParaRPr kumimoji="1" lang="ja-JP" altLang="en-US" dirty="0"/>
                    </a:p>
                  </a:txBody>
                  <a:tcPr anchor="ctr"/>
                </a:tc>
                <a:tc>
                  <a:txBody>
                    <a:bodyPr/>
                    <a:lstStyle/>
                    <a:p>
                      <a:pPr algn="ctr"/>
                      <a:r>
                        <a:rPr kumimoji="1" lang="ja-JP" altLang="en-US" dirty="0" smtClean="0"/>
                        <a:t>８９．２３</a:t>
                      </a:r>
                      <a:endParaRPr kumimoji="1" lang="ja-JP" altLang="en-US" dirty="0"/>
                    </a:p>
                  </a:txBody>
                  <a:tcPr anchor="ctr"/>
                </a:tc>
                <a:tc>
                  <a:txBody>
                    <a:bodyPr/>
                    <a:lstStyle/>
                    <a:p>
                      <a:pPr algn="ctr"/>
                      <a:r>
                        <a:rPr kumimoji="1" lang="ja-JP" altLang="en-US" dirty="0" smtClean="0"/>
                        <a:t>３９．３１</a:t>
                      </a:r>
                      <a:endParaRPr kumimoji="1" lang="ja-JP" altLang="en-US" dirty="0"/>
                    </a:p>
                  </a:txBody>
                  <a:tcPr anchor="ctr"/>
                </a:tc>
                <a:tc>
                  <a:txBody>
                    <a:bodyPr/>
                    <a:lstStyle/>
                    <a:p>
                      <a:pPr algn="ctr"/>
                      <a:r>
                        <a:rPr kumimoji="1" lang="ja-JP" altLang="en-US" dirty="0" smtClean="0"/>
                        <a:t>６４．１３</a:t>
                      </a:r>
                      <a:endParaRPr kumimoji="1" lang="ja-JP" altLang="en-US" dirty="0"/>
                    </a:p>
                  </a:txBody>
                  <a:tcPr anchor="ctr"/>
                </a:tc>
              </a:tr>
              <a:tr h="370840">
                <a:tc>
                  <a:txBody>
                    <a:bodyPr/>
                    <a:lstStyle/>
                    <a:p>
                      <a:pPr algn="ctr"/>
                      <a:r>
                        <a:rPr kumimoji="1" lang="ja-JP" altLang="en-US" dirty="0" smtClean="0"/>
                        <a:t>群馬県</a:t>
                      </a:r>
                      <a:endParaRPr kumimoji="1" lang="ja-JP" altLang="en-US" dirty="0"/>
                    </a:p>
                  </a:txBody>
                  <a:tcPr anchor="ctr"/>
                </a:tc>
                <a:tc>
                  <a:txBody>
                    <a:bodyPr/>
                    <a:lstStyle/>
                    <a:p>
                      <a:pPr algn="ctr"/>
                      <a:r>
                        <a:rPr kumimoji="1" lang="ja-JP" altLang="en-US" dirty="0" smtClean="0"/>
                        <a:t>１８８０年</a:t>
                      </a:r>
                      <a:endParaRPr kumimoji="1" lang="ja-JP" altLang="en-US" dirty="0"/>
                    </a:p>
                  </a:txBody>
                  <a:tcPr anchor="ctr"/>
                </a:tc>
                <a:tc>
                  <a:txBody>
                    <a:bodyPr/>
                    <a:lstStyle/>
                    <a:p>
                      <a:pPr algn="ctr"/>
                      <a:r>
                        <a:rPr kumimoji="1" lang="ja-JP" altLang="en-US" dirty="0" smtClean="0"/>
                        <a:t>６歳以上</a:t>
                      </a:r>
                      <a:endParaRPr kumimoji="1" lang="ja-JP" altLang="en-US" dirty="0"/>
                    </a:p>
                  </a:txBody>
                  <a:tcPr anchor="ctr"/>
                </a:tc>
                <a:tc>
                  <a:txBody>
                    <a:bodyPr/>
                    <a:lstStyle/>
                    <a:p>
                      <a:pPr algn="ctr"/>
                      <a:r>
                        <a:rPr kumimoji="1" lang="ja-JP" altLang="en-US" dirty="0" smtClean="0"/>
                        <a:t>７９．１３</a:t>
                      </a:r>
                      <a:endParaRPr kumimoji="1" lang="ja-JP" altLang="en-US" dirty="0"/>
                    </a:p>
                  </a:txBody>
                  <a:tcPr anchor="ctr"/>
                </a:tc>
                <a:tc>
                  <a:txBody>
                    <a:bodyPr/>
                    <a:lstStyle/>
                    <a:p>
                      <a:pPr algn="ctr"/>
                      <a:r>
                        <a:rPr kumimoji="1" lang="ja-JP" altLang="en-US" dirty="0" smtClean="0"/>
                        <a:t>２３．４１</a:t>
                      </a:r>
                      <a:endParaRPr kumimoji="1" lang="ja-JP" altLang="en-US" dirty="0"/>
                    </a:p>
                  </a:txBody>
                  <a:tcPr anchor="ctr"/>
                </a:tc>
                <a:tc>
                  <a:txBody>
                    <a:bodyPr/>
                    <a:lstStyle/>
                    <a:p>
                      <a:pPr algn="ctr"/>
                      <a:r>
                        <a:rPr kumimoji="1" lang="ja-JP" altLang="en-US" dirty="0" smtClean="0"/>
                        <a:t>５２．００</a:t>
                      </a:r>
                      <a:endParaRPr kumimoji="1" lang="ja-JP" altLang="en-US" dirty="0"/>
                    </a:p>
                  </a:txBody>
                  <a:tcPr anchor="ctr"/>
                </a:tc>
              </a:tr>
              <a:tr h="370840">
                <a:tc>
                  <a:txBody>
                    <a:bodyPr/>
                    <a:lstStyle/>
                    <a:p>
                      <a:pPr algn="ctr"/>
                      <a:r>
                        <a:rPr kumimoji="1" lang="ja-JP" altLang="en-US" dirty="0" smtClean="0"/>
                        <a:t>青森県</a:t>
                      </a:r>
                      <a:endParaRPr kumimoji="1" lang="ja-JP" altLang="en-US" dirty="0"/>
                    </a:p>
                  </a:txBody>
                  <a:tcPr anchor="ctr"/>
                </a:tc>
                <a:tc>
                  <a:txBody>
                    <a:bodyPr/>
                    <a:lstStyle/>
                    <a:p>
                      <a:pPr algn="ctr"/>
                      <a:r>
                        <a:rPr kumimoji="1" lang="ja-JP" altLang="en-US" dirty="0" smtClean="0"/>
                        <a:t>１８８１年</a:t>
                      </a:r>
                      <a:endParaRPr kumimoji="1" lang="ja-JP" altLang="en-US" dirty="0"/>
                    </a:p>
                  </a:txBody>
                  <a:tcPr anchor="ctr"/>
                </a:tc>
                <a:tc>
                  <a:txBody>
                    <a:bodyPr/>
                    <a:lstStyle/>
                    <a:p>
                      <a:pPr algn="ctr"/>
                      <a:r>
                        <a:rPr kumimoji="1" lang="ja-JP" altLang="en-US" dirty="0" smtClean="0"/>
                        <a:t>全住民</a:t>
                      </a:r>
                      <a:endParaRPr kumimoji="1" lang="ja-JP" altLang="en-US" dirty="0"/>
                    </a:p>
                  </a:txBody>
                  <a:tcPr anchor="ctr"/>
                </a:tc>
                <a:tc>
                  <a:txBody>
                    <a:bodyPr/>
                    <a:lstStyle/>
                    <a:p>
                      <a:pPr algn="ctr"/>
                      <a:r>
                        <a:rPr kumimoji="1" lang="ja-JP" altLang="en-US" dirty="0" smtClean="0"/>
                        <a:t>３７．３９</a:t>
                      </a:r>
                      <a:endParaRPr kumimoji="1" lang="ja-JP" altLang="en-US" dirty="0"/>
                    </a:p>
                  </a:txBody>
                  <a:tcPr anchor="ctr"/>
                </a:tc>
                <a:tc>
                  <a:txBody>
                    <a:bodyPr/>
                    <a:lstStyle/>
                    <a:p>
                      <a:pPr algn="ctr"/>
                      <a:r>
                        <a:rPr kumimoji="1" lang="ja-JP" altLang="en-US" dirty="0" smtClean="0"/>
                        <a:t>２．７１</a:t>
                      </a:r>
                      <a:endParaRPr kumimoji="1" lang="ja-JP" altLang="en-US" dirty="0"/>
                    </a:p>
                  </a:txBody>
                  <a:tcPr anchor="ctr"/>
                </a:tc>
                <a:tc>
                  <a:txBody>
                    <a:bodyPr/>
                    <a:lstStyle/>
                    <a:p>
                      <a:pPr algn="ctr"/>
                      <a:r>
                        <a:rPr kumimoji="1" lang="ja-JP" altLang="en-US" dirty="0" smtClean="0"/>
                        <a:t>１９．９４</a:t>
                      </a:r>
                      <a:endParaRPr kumimoji="1" lang="ja-JP" altLang="en-US" dirty="0"/>
                    </a:p>
                  </a:txBody>
                  <a:tcPr anchor="ctr"/>
                </a:tc>
              </a:tr>
              <a:tr h="370840">
                <a:tc>
                  <a:txBody>
                    <a:bodyPr/>
                    <a:lstStyle/>
                    <a:p>
                      <a:pPr algn="ctr"/>
                      <a:r>
                        <a:rPr kumimoji="1" lang="ja-JP" altLang="en-US" dirty="0" smtClean="0"/>
                        <a:t>鹿児島県</a:t>
                      </a:r>
                      <a:endParaRPr kumimoji="1" lang="ja-JP" altLang="en-US" dirty="0"/>
                    </a:p>
                  </a:txBody>
                  <a:tcPr anchor="ctr"/>
                </a:tc>
                <a:tc>
                  <a:txBody>
                    <a:bodyPr/>
                    <a:lstStyle/>
                    <a:p>
                      <a:pPr algn="ctr"/>
                      <a:r>
                        <a:rPr kumimoji="1" lang="ja-JP" altLang="en-US" dirty="0" smtClean="0"/>
                        <a:t>１８８４年</a:t>
                      </a:r>
                      <a:endParaRPr kumimoji="1" lang="ja-JP" altLang="en-US" dirty="0"/>
                    </a:p>
                  </a:txBody>
                  <a:tcPr anchor="ctr"/>
                </a:tc>
                <a:tc>
                  <a:txBody>
                    <a:bodyPr/>
                    <a:lstStyle/>
                    <a:p>
                      <a:pPr algn="ctr"/>
                      <a:r>
                        <a:rPr kumimoji="1" lang="ja-JP" altLang="en-US" dirty="0" smtClean="0"/>
                        <a:t>６歳以上</a:t>
                      </a:r>
                      <a:endParaRPr kumimoji="1" lang="ja-JP" altLang="en-US" dirty="0"/>
                    </a:p>
                  </a:txBody>
                  <a:tcPr anchor="ctr"/>
                </a:tc>
                <a:tc>
                  <a:txBody>
                    <a:bodyPr/>
                    <a:lstStyle/>
                    <a:p>
                      <a:pPr algn="ctr"/>
                      <a:r>
                        <a:rPr kumimoji="1" lang="ja-JP" altLang="en-US" dirty="0" smtClean="0"/>
                        <a:t>３３．４３</a:t>
                      </a:r>
                      <a:endParaRPr kumimoji="1" lang="ja-JP" altLang="en-US" dirty="0"/>
                    </a:p>
                  </a:txBody>
                  <a:tcPr anchor="ctr"/>
                </a:tc>
                <a:tc>
                  <a:txBody>
                    <a:bodyPr/>
                    <a:lstStyle/>
                    <a:p>
                      <a:pPr algn="ctr"/>
                      <a:r>
                        <a:rPr kumimoji="1" lang="ja-JP" altLang="en-US" dirty="0" smtClean="0"/>
                        <a:t>４．００</a:t>
                      </a:r>
                      <a:endParaRPr kumimoji="1" lang="en-US" altLang="ja-JP" dirty="0" smtClean="0"/>
                    </a:p>
                  </a:txBody>
                  <a:tcPr anchor="ctr"/>
                </a:tc>
                <a:tc>
                  <a:txBody>
                    <a:bodyPr/>
                    <a:lstStyle/>
                    <a:p>
                      <a:pPr algn="ctr"/>
                      <a:r>
                        <a:rPr kumimoji="1" lang="ja-JP" altLang="en-US" dirty="0" smtClean="0"/>
                        <a:t>１８．３３</a:t>
                      </a:r>
                      <a:endParaRPr kumimoji="1" lang="ja-JP" altLang="en-US" dirty="0"/>
                    </a:p>
                  </a:txBody>
                  <a:tcPr anchor="ctr"/>
                </a:tc>
              </a:tr>
              <a:tr h="370840">
                <a:tc>
                  <a:txBody>
                    <a:bodyPr/>
                    <a:lstStyle/>
                    <a:p>
                      <a:pPr algn="ctr"/>
                      <a:r>
                        <a:rPr kumimoji="1" lang="ja-JP" altLang="en-US" dirty="0" smtClean="0"/>
                        <a:t>岡山県</a:t>
                      </a:r>
                      <a:endParaRPr kumimoji="1" lang="ja-JP" altLang="en-US" dirty="0"/>
                    </a:p>
                  </a:txBody>
                  <a:tcPr anchor="ctr"/>
                </a:tc>
                <a:tc>
                  <a:txBody>
                    <a:bodyPr/>
                    <a:lstStyle/>
                    <a:p>
                      <a:pPr algn="ctr"/>
                      <a:r>
                        <a:rPr kumimoji="1" lang="ja-JP" altLang="en-US" dirty="0" smtClean="0"/>
                        <a:t>１８８７年</a:t>
                      </a:r>
                      <a:endParaRPr kumimoji="1" lang="ja-JP" altLang="en-US" dirty="0"/>
                    </a:p>
                  </a:txBody>
                  <a:tcPr anchor="ctr"/>
                </a:tc>
                <a:tc>
                  <a:txBody>
                    <a:bodyPr/>
                    <a:lstStyle/>
                    <a:p>
                      <a:pPr algn="ctr"/>
                      <a:r>
                        <a:rPr kumimoji="1" lang="ja-JP" altLang="en-US" dirty="0" smtClean="0"/>
                        <a:t>６歳以上</a:t>
                      </a:r>
                      <a:endParaRPr kumimoji="1" lang="ja-JP" altLang="en-US" dirty="0"/>
                    </a:p>
                  </a:txBody>
                  <a:tcPr anchor="ctr"/>
                </a:tc>
                <a:tc>
                  <a:txBody>
                    <a:bodyPr/>
                    <a:lstStyle/>
                    <a:p>
                      <a:pPr algn="ctr"/>
                      <a:r>
                        <a:rPr kumimoji="1" lang="ja-JP" altLang="en-US" dirty="0" smtClean="0"/>
                        <a:t>６５．６４</a:t>
                      </a:r>
                      <a:endParaRPr kumimoji="1" lang="ja-JP" altLang="en-US" dirty="0"/>
                    </a:p>
                  </a:txBody>
                  <a:tcPr anchor="ctr"/>
                </a:tc>
                <a:tc>
                  <a:txBody>
                    <a:bodyPr/>
                    <a:lstStyle/>
                    <a:p>
                      <a:pPr algn="ctr"/>
                      <a:r>
                        <a:rPr kumimoji="1" lang="ja-JP" altLang="en-US" dirty="0" smtClean="0"/>
                        <a:t>４２．０５</a:t>
                      </a:r>
                      <a:endParaRPr kumimoji="1" lang="ja-JP" altLang="en-US" dirty="0"/>
                    </a:p>
                  </a:txBody>
                  <a:tcPr anchor="ctr"/>
                </a:tc>
                <a:tc>
                  <a:txBody>
                    <a:bodyPr/>
                    <a:lstStyle/>
                    <a:p>
                      <a:pPr algn="ctr"/>
                      <a:r>
                        <a:rPr kumimoji="1" lang="ja-JP" altLang="en-US" dirty="0" smtClean="0"/>
                        <a:t>５４．３８</a:t>
                      </a:r>
                      <a:endParaRPr kumimoji="1" lang="ja-JP" altLang="en-US" dirty="0"/>
                    </a:p>
                  </a:txBody>
                  <a:tcPr anchor="ctr"/>
                </a:tc>
              </a:tr>
            </a:tbl>
          </a:graphicData>
        </a:graphic>
      </p:graphicFrame>
      <p:sp>
        <p:nvSpPr>
          <p:cNvPr id="8" name="テキスト ボックス 7"/>
          <p:cNvSpPr txBox="1"/>
          <p:nvPr/>
        </p:nvSpPr>
        <p:spPr>
          <a:xfrm>
            <a:off x="2411760" y="3356992"/>
            <a:ext cx="5040560" cy="369332"/>
          </a:xfrm>
          <a:prstGeom prst="rect">
            <a:avLst/>
          </a:prstGeom>
          <a:noFill/>
        </p:spPr>
        <p:txBody>
          <a:bodyPr wrap="square" rtlCol="0">
            <a:spAutoFit/>
          </a:bodyPr>
          <a:lstStyle/>
          <a:p>
            <a:r>
              <a:rPr kumimoji="1" lang="ja-JP" altLang="en-US" dirty="0" smtClean="0"/>
              <a:t>自分の名前をかける人の割合（文部省年報による）</a:t>
            </a:r>
            <a:endParaRPr kumimoji="1" lang="ja-JP" altLang="en-US" dirty="0"/>
          </a:p>
        </p:txBody>
      </p:sp>
      <p:sp>
        <p:nvSpPr>
          <p:cNvPr id="4" name="動作設定ボタン : 進む/次へ 3">
            <a:hlinkClick r:id="" action="ppaction://hlinkshowjump?jump=nextslide" highlightClick="1"/>
          </p:cNvPr>
          <p:cNvSpPr/>
          <p:nvPr/>
        </p:nvSpPr>
        <p:spPr>
          <a:xfrm>
            <a:off x="7740352" y="5733256"/>
            <a:ext cx="792088" cy="720080"/>
          </a:xfrm>
          <a:prstGeom prst="actionButtonForwardNex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0333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899592" y="2132856"/>
            <a:ext cx="7408333" cy="2232248"/>
          </a:xfrm>
        </p:spPr>
        <p:txBody>
          <a:bodyPr>
            <a:normAutofit/>
          </a:bodyPr>
          <a:lstStyle/>
          <a:p>
            <a:r>
              <a:rPr kumimoji="1" lang="ja-JP" altLang="en-US" sz="4400" dirty="0" smtClean="0"/>
              <a:t>白岩小学校の前身、温知小学校に入学したのは、何人でしょうか。</a:t>
            </a:r>
            <a:endParaRPr kumimoji="1" lang="ja-JP" altLang="en-US" sz="4400" dirty="0"/>
          </a:p>
        </p:txBody>
      </p:sp>
      <p:sp>
        <p:nvSpPr>
          <p:cNvPr id="3" name="タイトル 2"/>
          <p:cNvSpPr>
            <a:spLocks noGrp="1"/>
          </p:cNvSpPr>
          <p:nvPr>
            <p:ph type="title"/>
          </p:nvPr>
        </p:nvSpPr>
        <p:spPr/>
        <p:txBody>
          <a:bodyPr>
            <a:normAutofit/>
          </a:bodyPr>
          <a:lstStyle/>
          <a:p>
            <a:r>
              <a:rPr kumimoji="1" lang="ja-JP" altLang="en-US" sz="5400" dirty="0" smtClean="0">
                <a:solidFill>
                  <a:srgbClr val="FF0000"/>
                </a:solidFill>
              </a:rPr>
              <a:t>ここで、問題です。</a:t>
            </a:r>
            <a:endParaRPr kumimoji="1" lang="ja-JP" altLang="en-US" sz="5400" dirty="0">
              <a:solidFill>
                <a:srgbClr val="FF0000"/>
              </a:solidFill>
            </a:endParaRPr>
          </a:p>
        </p:txBody>
      </p:sp>
      <p:sp>
        <p:nvSpPr>
          <p:cNvPr id="5" name="テキスト ボックス 4"/>
          <p:cNvSpPr txBox="1"/>
          <p:nvPr/>
        </p:nvSpPr>
        <p:spPr>
          <a:xfrm>
            <a:off x="4932040" y="4882622"/>
            <a:ext cx="2304256" cy="707886"/>
          </a:xfrm>
          <a:prstGeom prst="rect">
            <a:avLst/>
          </a:prstGeom>
          <a:noFill/>
        </p:spPr>
        <p:txBody>
          <a:bodyPr wrap="square" rtlCol="0">
            <a:spAutoFit/>
          </a:bodyPr>
          <a:lstStyle/>
          <a:p>
            <a:r>
              <a:rPr lang="ja-JP" altLang="en-US" sz="4000" dirty="0"/>
              <a:t>Ｂ</a:t>
            </a:r>
            <a:r>
              <a:rPr kumimoji="1" lang="ja-JP" altLang="en-US" sz="4000" dirty="0" smtClean="0"/>
              <a:t>　</a:t>
            </a:r>
            <a:r>
              <a:rPr lang="ja-JP" altLang="en-US" sz="4000" dirty="0"/>
              <a:t>１０</a:t>
            </a:r>
            <a:r>
              <a:rPr kumimoji="1" lang="ja-JP" altLang="en-US" sz="4000" dirty="0" smtClean="0"/>
              <a:t>０人</a:t>
            </a:r>
            <a:endParaRPr kumimoji="1" lang="ja-JP" altLang="en-US" sz="4000" dirty="0"/>
          </a:p>
        </p:txBody>
      </p:sp>
      <p:sp>
        <p:nvSpPr>
          <p:cNvPr id="7" name="動作設定ボタン : ユーザー設定 6">
            <a:hlinkClick r:id="rId2" action="ppaction://hlinksldjump" highlightClick="1"/>
          </p:cNvPr>
          <p:cNvSpPr/>
          <p:nvPr/>
        </p:nvSpPr>
        <p:spPr>
          <a:xfrm>
            <a:off x="1522374" y="4739240"/>
            <a:ext cx="2520280" cy="99465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4000" dirty="0">
                <a:solidFill>
                  <a:prstClr val="black"/>
                </a:solidFill>
              </a:rPr>
              <a:t>Ａ　３０人</a:t>
            </a:r>
          </a:p>
        </p:txBody>
      </p:sp>
    </p:spTree>
    <p:extLst>
      <p:ext uri="{BB962C8B-B14F-4D97-AF65-F5344CB8AC3E}">
        <p14:creationId xmlns:p14="http://schemas.microsoft.com/office/powerpoint/2010/main" val="2220595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872067" y="2675467"/>
            <a:ext cx="7408333" cy="2985781"/>
          </a:xfrm>
        </p:spPr>
        <p:txBody>
          <a:bodyPr>
            <a:normAutofit/>
          </a:bodyPr>
          <a:lstStyle/>
          <a:p>
            <a:r>
              <a:rPr kumimoji="1" lang="ja-JP" altLang="en-US" sz="4400" dirty="0" smtClean="0"/>
              <a:t>Ａ　３０人　　　　　　　　　　　　　　　　　　　　授業料が必要だったので、入りたくても入れない人が少なくなかった。</a:t>
            </a:r>
            <a:endParaRPr kumimoji="1" lang="ja-JP" altLang="en-US" sz="4400" dirty="0"/>
          </a:p>
        </p:txBody>
      </p:sp>
      <p:sp>
        <p:nvSpPr>
          <p:cNvPr id="3" name="タイトル 2"/>
          <p:cNvSpPr>
            <a:spLocks noGrp="1"/>
          </p:cNvSpPr>
          <p:nvPr>
            <p:ph type="title"/>
          </p:nvPr>
        </p:nvSpPr>
        <p:spPr/>
        <p:txBody>
          <a:bodyPr/>
          <a:lstStyle/>
          <a:p>
            <a:r>
              <a:rPr kumimoji="1" lang="ja-JP" altLang="en-US" dirty="0" smtClean="0">
                <a:solidFill>
                  <a:srgbClr val="FF0000"/>
                </a:solidFill>
              </a:rPr>
              <a:t>答え</a:t>
            </a:r>
            <a:endParaRPr kumimoji="1" lang="ja-JP" altLang="en-US" dirty="0">
              <a:solidFill>
                <a:srgbClr val="FF0000"/>
              </a:solidFill>
            </a:endParaRPr>
          </a:p>
        </p:txBody>
      </p:sp>
      <p:sp>
        <p:nvSpPr>
          <p:cNvPr id="4" name="動作設定ボタン : 進む/次へ 3">
            <a:hlinkClick r:id="" action="ppaction://hlinkshowjump?jump=nextslide" highlightClick="1"/>
          </p:cNvPr>
          <p:cNvSpPr/>
          <p:nvPr/>
        </p:nvSpPr>
        <p:spPr>
          <a:xfrm>
            <a:off x="6516216" y="5373216"/>
            <a:ext cx="792088" cy="648072"/>
          </a:xfrm>
          <a:prstGeom prst="actionButtonForwardNex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50735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63688" y="2996952"/>
            <a:ext cx="5472608" cy="3179201"/>
          </a:xfrm>
        </p:spPr>
      </p:pic>
      <p:sp>
        <p:nvSpPr>
          <p:cNvPr id="3" name="タイトル 2"/>
          <p:cNvSpPr>
            <a:spLocks noGrp="1"/>
          </p:cNvSpPr>
          <p:nvPr>
            <p:ph type="title"/>
          </p:nvPr>
        </p:nvSpPr>
        <p:spPr/>
        <p:txBody>
          <a:bodyPr/>
          <a:lstStyle/>
          <a:p>
            <a:r>
              <a:rPr kumimoji="1" lang="ja-JP" altLang="en-US" dirty="0" smtClean="0">
                <a:solidFill>
                  <a:srgbClr val="FFC000"/>
                </a:solidFill>
              </a:rPr>
              <a:t>むかしの卒業写真</a:t>
            </a:r>
            <a:endParaRPr kumimoji="1" lang="ja-JP" altLang="en-US" dirty="0">
              <a:solidFill>
                <a:srgbClr val="FFC000"/>
              </a:solidFill>
            </a:endParaRPr>
          </a:p>
        </p:txBody>
      </p:sp>
      <p:sp>
        <p:nvSpPr>
          <p:cNvPr id="2" name="動作設定ボタン : 進む/次へ 1">
            <a:hlinkClick r:id="" action="ppaction://hlinkshowjump?jump=nextslide" highlightClick="1"/>
          </p:cNvPr>
          <p:cNvSpPr/>
          <p:nvPr/>
        </p:nvSpPr>
        <p:spPr>
          <a:xfrm>
            <a:off x="7524328" y="5877272"/>
            <a:ext cx="792088" cy="648072"/>
          </a:xfrm>
          <a:prstGeom prst="actionButtonForwardNex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60664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75152" y="2674938"/>
            <a:ext cx="4601633" cy="3451225"/>
          </a:xfrm>
        </p:spPr>
      </p:pic>
      <p:sp>
        <p:nvSpPr>
          <p:cNvPr id="3" name="タイトル 2"/>
          <p:cNvSpPr>
            <a:spLocks noGrp="1"/>
          </p:cNvSpPr>
          <p:nvPr>
            <p:ph type="title"/>
          </p:nvPr>
        </p:nvSpPr>
        <p:spPr/>
        <p:txBody>
          <a:bodyPr/>
          <a:lstStyle/>
          <a:p>
            <a:r>
              <a:rPr kumimoji="1" lang="ja-JP" altLang="en-US" dirty="0" smtClean="0"/>
              <a:t>２代目校舎</a:t>
            </a:r>
            <a:endParaRPr kumimoji="1" lang="ja-JP" altLang="en-US" dirty="0"/>
          </a:p>
        </p:txBody>
      </p:sp>
      <p:sp>
        <p:nvSpPr>
          <p:cNvPr id="2" name="動作設定ボタン : 進む/次へ 1">
            <a:hlinkClick r:id="" action="ppaction://hlinkshowjump?jump=nextslide" highlightClick="1"/>
          </p:cNvPr>
          <p:cNvSpPr/>
          <p:nvPr/>
        </p:nvSpPr>
        <p:spPr>
          <a:xfrm>
            <a:off x="7452320" y="5733256"/>
            <a:ext cx="792088" cy="648072"/>
          </a:xfrm>
          <a:prstGeom prst="actionButtonForwardNex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0711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835696" y="2204864"/>
            <a:ext cx="5544616" cy="609517"/>
          </a:xfrm>
        </p:spPr>
        <p:txBody>
          <a:bodyPr>
            <a:noAutofit/>
          </a:bodyPr>
          <a:lstStyle/>
          <a:p>
            <a:r>
              <a:rPr lang="ja-JP" altLang="en-US" sz="4400" dirty="0"/>
              <a:t>校</a:t>
            </a:r>
            <a:r>
              <a:rPr lang="ja-JP" altLang="en-US" sz="4400" dirty="0" smtClean="0"/>
              <a:t>章が制定された。</a:t>
            </a:r>
            <a:endParaRPr kumimoji="1" lang="ja-JP" altLang="en-US" sz="4400" dirty="0"/>
          </a:p>
        </p:txBody>
      </p:sp>
      <p:sp>
        <p:nvSpPr>
          <p:cNvPr id="3" name="タイトル 2"/>
          <p:cNvSpPr>
            <a:spLocks noGrp="1"/>
          </p:cNvSpPr>
          <p:nvPr>
            <p:ph type="title"/>
          </p:nvPr>
        </p:nvSpPr>
        <p:spPr/>
        <p:txBody>
          <a:bodyPr/>
          <a:lstStyle/>
          <a:p>
            <a:r>
              <a:rPr kumimoji="1" lang="ja-JP" altLang="en-US" dirty="0" smtClean="0">
                <a:solidFill>
                  <a:srgbClr val="FFFF00"/>
                </a:solidFill>
              </a:rPr>
              <a:t>昭和３０年（１９５６年）４月１日</a:t>
            </a:r>
            <a:endParaRPr kumimoji="1" lang="ja-JP" altLang="en-US" dirty="0">
              <a:solidFill>
                <a:srgbClr val="FFFF00"/>
              </a:solidFill>
            </a:endParaRPr>
          </a:p>
        </p:txBody>
      </p:sp>
      <p:sp>
        <p:nvSpPr>
          <p:cNvPr id="4" name="動作設定ボタン : 進む/次へ 3">
            <a:hlinkClick r:id="" action="ppaction://hlinkshowjump?jump=nextslide" highlightClick="1"/>
          </p:cNvPr>
          <p:cNvSpPr/>
          <p:nvPr/>
        </p:nvSpPr>
        <p:spPr>
          <a:xfrm>
            <a:off x="6732240" y="5445224"/>
            <a:ext cx="1296144" cy="720080"/>
          </a:xfrm>
          <a:prstGeom prst="actionButtonForwardNex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Sv4603\教職員共有\1200校長\校章（白岩小）\5.19 0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7156" y="2972494"/>
            <a:ext cx="3969048" cy="2976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572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99692" y="2564904"/>
            <a:ext cx="5544616" cy="3830501"/>
          </a:xfrm>
        </p:spPr>
      </p:pic>
      <p:sp>
        <p:nvSpPr>
          <p:cNvPr id="2" name="タイトル 1"/>
          <p:cNvSpPr>
            <a:spLocks noGrp="1"/>
          </p:cNvSpPr>
          <p:nvPr>
            <p:ph type="title"/>
          </p:nvPr>
        </p:nvSpPr>
        <p:spPr>
          <a:xfrm>
            <a:off x="1835696" y="1603818"/>
            <a:ext cx="5184576" cy="1252728"/>
          </a:xfrm>
        </p:spPr>
        <p:txBody>
          <a:bodyPr>
            <a:noAutofit/>
          </a:bodyPr>
          <a:lstStyle/>
          <a:p>
            <a:r>
              <a:rPr lang="ja-JP" altLang="en-US" dirty="0" smtClean="0">
                <a:solidFill>
                  <a:srgbClr val="0070C0"/>
                </a:solidFill>
              </a:rPr>
              <a:t>校歌がつくられました</a:t>
            </a:r>
            <a:endParaRPr kumimoji="1" lang="ja-JP" altLang="en-US" dirty="0">
              <a:solidFill>
                <a:srgbClr val="0070C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41755"/>
            <a:ext cx="8229600"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動作設定ボタン : 進む/次へ 2">
            <a:hlinkClick r:id="" action="ppaction://hlinkshowjump?jump=nextslide" highlightClick="1"/>
          </p:cNvPr>
          <p:cNvSpPr/>
          <p:nvPr/>
        </p:nvSpPr>
        <p:spPr>
          <a:xfrm>
            <a:off x="7596336" y="5733256"/>
            <a:ext cx="792088" cy="648072"/>
          </a:xfrm>
          <a:prstGeom prst="actionButtonForwardNex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601454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Waveform</Template>
  <TotalTime>571</TotalTime>
  <Words>361</Words>
  <Application>Microsoft Office PowerPoint</Application>
  <PresentationFormat>画面に合わせる (4:3)</PresentationFormat>
  <Paragraphs>112</Paragraphs>
  <Slides>22</Slides>
  <Notes>1</Notes>
  <HiddenSlides>0</HiddenSlides>
  <MMClips>0</MMClips>
  <ScaleCrop>false</ScaleCrop>
  <HeadingPairs>
    <vt:vector size="4" baseType="variant">
      <vt:variant>
        <vt:lpstr>テーマ</vt:lpstr>
      </vt:variant>
      <vt:variant>
        <vt:i4>1</vt:i4>
      </vt:variant>
      <vt:variant>
        <vt:lpstr>スライド タイトル</vt:lpstr>
      </vt:variant>
      <vt:variant>
        <vt:i4>22</vt:i4>
      </vt:variant>
    </vt:vector>
  </HeadingPairs>
  <TitlesOfParts>
    <vt:vector size="23" baseType="lpstr">
      <vt:lpstr>ウェーブ</vt:lpstr>
      <vt:lpstr>創立１４０年のあゆみ</vt:lpstr>
      <vt:lpstr>明治６年（１８７３年）９月２５日</vt:lpstr>
      <vt:lpstr>なぜ、小学校が…</vt:lpstr>
      <vt:lpstr>ここで、問題です。</vt:lpstr>
      <vt:lpstr>答え</vt:lpstr>
      <vt:lpstr>むかしの卒業写真</vt:lpstr>
      <vt:lpstr>２代目校舎</vt:lpstr>
      <vt:lpstr>昭和３０年（１９５６年）４月１日</vt:lpstr>
      <vt:lpstr>校歌がつくられました</vt:lpstr>
      <vt:lpstr>３代目校舎</vt:lpstr>
      <vt:lpstr>創立１００周年をむかえました</vt:lpstr>
      <vt:lpstr>むかしの授業のようす</vt:lpstr>
      <vt:lpstr>６年生をおくる会</vt:lpstr>
      <vt:lpstr>ここで、問題です。</vt:lpstr>
      <vt:lpstr>答え</vt:lpstr>
      <vt:lpstr>新しい校舎ができた</vt:lpstr>
      <vt:lpstr>むかしの校舎は…</vt:lpstr>
      <vt:lpstr>創立１２０周年をむかえました</vt:lpstr>
      <vt:lpstr>ここで、問題です。</vt:lpstr>
      <vt:lpstr>答え</vt:lpstr>
      <vt:lpstr>児童数の変化</vt:lpstr>
      <vt:lpstr>ずっと、これからも…</vt:lpstr>
    </vt:vector>
  </TitlesOfParts>
  <Company>郡山市教育委員会</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創立１４０年のあゆみ</dc:title>
  <dc:creator>TPC-S46002X</dc:creator>
  <cp:lastModifiedBy>TPC-S46001X</cp:lastModifiedBy>
  <cp:revision>40</cp:revision>
  <dcterms:created xsi:type="dcterms:W3CDTF">2013-09-10T09:13:01Z</dcterms:created>
  <dcterms:modified xsi:type="dcterms:W3CDTF">2013-09-20T05:27:49Z</dcterms:modified>
</cp:coreProperties>
</file>